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4189" r:id="rId2"/>
    <p:sldId id="4206" r:id="rId3"/>
    <p:sldId id="4203" r:id="rId4"/>
    <p:sldId id="4204" r:id="rId5"/>
    <p:sldId id="4205" r:id="rId6"/>
    <p:sldId id="420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1C891C-853E-4FEA-BC30-A07EEC914C2B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4E6B4B-F160-40C8-84F8-FD758BFF84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7363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84CEF-AED7-4F7E-8525-8327F771658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1241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84CEF-AED7-4F7E-8525-8327F771658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4103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84CEF-AED7-4F7E-8525-8327F7716581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8371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84CEF-AED7-4F7E-8525-8327F771658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004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84CEF-AED7-4F7E-8525-8327F771658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6341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384CEF-AED7-4F7E-8525-8327F771658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2826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570686-7FCF-EB9C-648F-4EF668F8FE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1C972B7-5BBC-4B2B-4791-A76EF2486F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BD16B1-945C-7129-D538-4DB7C16B4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95C925-E75C-0111-C8B2-86170EF00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72186CB-0F15-C6AE-A4EF-DBE86F32D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0832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4A057-E411-4F77-76E5-056768E7A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5813F4B-C518-753D-16C3-65779B018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A2EA6B4-4840-B0D4-7BA0-E01380035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4A3512-09D7-4D8A-3147-15C126FB9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BEEE284-D0ED-4A62-C678-52E2AA48A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1945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D6A6EBB-8733-F1EA-5D8C-DB0CA46CE4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260DCC8-EC37-0FF6-9E26-8A3E9D477D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794F0E6-6FEC-0CA8-2CAF-C71057A4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75E7DD2-35E8-F193-ED6C-18BD98204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09BD06-7B8D-2474-B1DF-F5018011B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371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11F161-85E3-FB65-48EE-5FBD61E00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9745D7E-F269-C307-9F60-DAEB6E4F1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B9B771-2C55-3296-8BD3-2377A2B2F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173C8A0-F8FE-53C7-756B-B4A49E6BB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A615FF1-8C8A-ED39-3E99-E779AC5B3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7947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16364A-E5F8-20D5-016E-3409D5EB5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7E1DCDD-93F9-30B2-B3EA-ACCC367BC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7641A0-64E9-7951-EF3E-389E84DB8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B89CB33-9E9B-F13D-F95E-48A6B1D79D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A4AEE15-B758-2446-789A-08682A3AB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535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6441B7-58AF-6FCA-3745-0026D5E86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C879E0-27B8-9C47-0C52-E06FD000F4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9BCE0F6-D467-2FF8-319D-717FC8B0B9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598CDD6-F36E-C0FF-9E46-D8C5E969C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F97EA09-495D-EBB2-43ED-45A792235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C9E950-0821-7FAF-D241-B8B517EE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6003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D9127F-58F5-9BC8-2774-BAE3DED38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3FCFD48-F697-39E7-77E7-2BBB90BB2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C1983A4-A62E-487B-B624-B27963FA6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5C5E92B-9711-76A4-B332-27794CA95C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A610AB4-AA4A-1CBC-FA4A-81BF5A2D73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79D82D3-500C-8B52-1697-CF4A6855A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0037505-B270-649D-FF7E-B0DFE56AF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3E602FA-FD3A-9448-8B66-14784E51D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4886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597D49-9D02-AEC0-CD05-41158CADC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DA3628-0D32-D89F-3C45-AEBCA2959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F50B907-7FF9-A287-6078-083119997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02BF948-DAFA-3FD6-8AE8-186377F82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4791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4A861CA-2BF5-46D3-118A-55944FA8C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D03C34C-811D-A045-45C8-22EE54829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B5BC242-BE06-F622-D8C8-955A4B59D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9158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4A6503-02AE-2537-3F82-6E2D2D540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29064E5-0468-0310-B799-76F3E8EEC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F4FD474-BC1E-0C96-40D5-8E87A5255C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DD2DB9B-707A-F3D0-ACE8-5E0FFF988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76FB819-73CB-118C-98A7-3A0C35BB6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1D9D84-8256-AAD7-C15E-520E4911C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0236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F529D0-7565-985D-0C46-1F75DDE93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818E9C2-112A-C49B-1B12-787EF01845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45218EF-5659-3B22-6F18-C1A7CAD3F1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1AA2E4-7F1B-63AE-35D0-2B9CEB465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D3545C-1351-4C18-F9DA-F49F98A13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5F706C0-09D9-8B8A-CBB0-ACF665EF9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629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F3A313F-9871-0A5C-773D-B00897D98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3BB2FA-D4D9-94BC-4486-1988ED546A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CC8B33F-4295-B6FA-2D04-97129A49C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515247-EFB7-4004-93AF-58D83C03BA6E}" type="datetimeFigureOut">
              <a:rPr lang="pt-BR" smtClean="0"/>
              <a:t>17/07/2024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4B63F6-488C-5446-000C-730B2E00CA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47420D7-C7A8-FC7E-92BD-24283648AB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0A4B31-CFA1-408B-ADF8-1CD07F7753FF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69EF80A-4C01-57AA-CD6B-B7EEBC072ECE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63500" y="63500"/>
            <a:ext cx="11191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000">
                <a:solidFill>
                  <a:srgbClr val="747474"/>
                </a:solidFill>
                <a:latin typeface="Delivery" panose="020F0503020204020204" pitchFamily="34" charset="0"/>
                <a:ea typeface="Delivery" panose="020F0503020204020204" pitchFamily="34" charset="0"/>
                <a:cs typeface="Delivery" panose="020F0503020204020204" pitchFamily="34" charset="0"/>
              </a:rPr>
              <a:t>FOR INTERNAL USE</a:t>
            </a:r>
          </a:p>
        </p:txBody>
      </p:sp>
    </p:spTree>
    <p:extLst>
      <p:ext uri="{BB962C8B-B14F-4D97-AF65-F5344CB8AC3E}">
        <p14:creationId xmlns:p14="http://schemas.microsoft.com/office/powerpoint/2010/main" val="510064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EEA6A38B-8463-A2B1-F7F8-6811DF0217C1}"/>
              </a:ext>
            </a:extLst>
          </p:cNvPr>
          <p:cNvSpPr txBox="1"/>
          <p:nvPr/>
        </p:nvSpPr>
        <p:spPr>
          <a:xfrm>
            <a:off x="425618" y="634651"/>
            <a:ext cx="94347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b="1" i="0" cap="all" dirty="0">
                <a:effectLst/>
                <a:latin typeface="Delivery Cd Black" panose="020F0906020204020204" pitchFamily="34" charset="0"/>
              </a:rPr>
              <a:t>REORGANIZAÇÃO SMK / PTL  ( INVERSÃO )</a:t>
            </a:r>
          </a:p>
        </p:txBody>
      </p:sp>
      <p:sp>
        <p:nvSpPr>
          <p:cNvPr id="2" name="Textplatzhalter 15">
            <a:extLst>
              <a:ext uri="{FF2B5EF4-FFF2-40B4-BE49-F238E27FC236}">
                <a16:creationId xmlns:a16="http://schemas.microsoft.com/office/drawing/2014/main" id="{64DF53FA-6717-5434-A5EF-0758C85A5A22}"/>
              </a:ext>
            </a:extLst>
          </p:cNvPr>
          <p:cNvSpPr txBox="1">
            <a:spLocks/>
          </p:cNvSpPr>
          <p:nvPr/>
        </p:nvSpPr>
        <p:spPr>
          <a:xfrm>
            <a:off x="0" y="6360380"/>
            <a:ext cx="12192000" cy="543577"/>
          </a:xfrm>
          <a:prstGeom prst="rect">
            <a:avLst/>
          </a:prstGeom>
          <a:gradFill flip="none" rotWithShape="1">
            <a:gsLst>
              <a:gs pos="50000">
                <a:srgbClr val="FFCC00"/>
              </a:gs>
              <a:gs pos="100000">
                <a:srgbClr val="FFCC00">
                  <a:alpha val="0"/>
                </a:srgbClr>
              </a:gs>
            </a:gsLst>
            <a:lin ang="0" scaled="1"/>
            <a:tileRect/>
          </a:gradFill>
          <a:ln w="3175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5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+mj-lt"/>
              <a:buAutoNum type="arabicPeriod"/>
              <a:defRPr sz="7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de-DE" sz="100" b="0" i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Delivery"/>
              <a:ea typeface="+mn-ea"/>
              <a:cs typeface="+mn-c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3F231BF-D764-EE5C-086A-A21E9D66804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69" y="6482655"/>
            <a:ext cx="1296000" cy="195723"/>
          </a:xfrm>
          <a:prstGeom prst="rect">
            <a:avLst/>
          </a:prstGeom>
        </p:spPr>
      </p:pic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A35E5026-C0BC-D6C0-2F5E-259EDF42A7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0689" y="84121"/>
            <a:ext cx="981311" cy="617881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FC42172-9966-88D7-56D6-533923D929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650" y="-1"/>
            <a:ext cx="12210117" cy="690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75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CA174E5C-4E67-4328-52BF-D309D6B0B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6535" y="643466"/>
            <a:ext cx="8738929" cy="5571067"/>
          </a:xfrm>
          <a:prstGeom prst="rect">
            <a:avLst/>
          </a:prstGeom>
        </p:spPr>
      </p:pic>
      <p:sp>
        <p:nvSpPr>
          <p:cNvPr id="2" name="Textplatzhalter 15">
            <a:extLst>
              <a:ext uri="{FF2B5EF4-FFF2-40B4-BE49-F238E27FC236}">
                <a16:creationId xmlns:a16="http://schemas.microsoft.com/office/drawing/2014/main" id="{64DF53FA-6717-5434-A5EF-0758C85A5A22}"/>
              </a:ext>
            </a:extLst>
          </p:cNvPr>
          <p:cNvSpPr txBox="1">
            <a:spLocks/>
          </p:cNvSpPr>
          <p:nvPr/>
        </p:nvSpPr>
        <p:spPr>
          <a:xfrm>
            <a:off x="0" y="6360380"/>
            <a:ext cx="12192000" cy="543577"/>
          </a:xfrm>
          <a:prstGeom prst="rect">
            <a:avLst/>
          </a:prstGeom>
          <a:gradFill flip="none" rotWithShape="1">
            <a:gsLst>
              <a:gs pos="50000">
                <a:srgbClr val="FFCC00"/>
              </a:gs>
              <a:gs pos="100000">
                <a:srgbClr val="FFCC00">
                  <a:alpha val="0"/>
                </a:srgbClr>
              </a:gs>
            </a:gsLst>
            <a:lin ang="0" scaled="1"/>
            <a:tileRect/>
          </a:gradFill>
          <a:ln w="3175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5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+mj-lt"/>
              <a:buAutoNum type="arabicPeriod"/>
              <a:defRPr sz="7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de-DE" sz="100" b="0" i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Delivery"/>
              <a:ea typeface="+mn-ea"/>
              <a:cs typeface="+mn-c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3F231BF-D764-EE5C-086A-A21E9D66804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69" y="6482655"/>
            <a:ext cx="1296000" cy="195723"/>
          </a:xfrm>
          <a:prstGeom prst="rect">
            <a:avLst/>
          </a:prstGeom>
        </p:spPr>
      </p:pic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A35E5026-C0BC-D6C0-2F5E-259EDF42A7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0689" y="84121"/>
            <a:ext cx="981311" cy="61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289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0CCAACE-815D-4A79-875A-B7EFC28F7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6D52214-F052-D168-FF43-EB6D4C290A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40" r="12282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E76E5FC-66F3-83CE-2AC6-CF420272CEE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2" b="32220"/>
          <a:stretch/>
        </p:blipFill>
        <p:spPr>
          <a:xfrm>
            <a:off x="6096000" y="10"/>
            <a:ext cx="6096000" cy="6857990"/>
          </a:xfrm>
          <a:prstGeom prst="rect">
            <a:avLst/>
          </a:prstGeom>
        </p:spPr>
      </p:pic>
      <p:sp>
        <p:nvSpPr>
          <p:cNvPr id="2" name="Textplatzhalter 15">
            <a:extLst>
              <a:ext uri="{FF2B5EF4-FFF2-40B4-BE49-F238E27FC236}">
                <a16:creationId xmlns:a16="http://schemas.microsoft.com/office/drawing/2014/main" id="{64DF53FA-6717-5434-A5EF-0758C85A5A22}"/>
              </a:ext>
            </a:extLst>
          </p:cNvPr>
          <p:cNvSpPr txBox="1">
            <a:spLocks/>
          </p:cNvSpPr>
          <p:nvPr/>
        </p:nvSpPr>
        <p:spPr>
          <a:xfrm>
            <a:off x="0" y="6360380"/>
            <a:ext cx="12192000" cy="543577"/>
          </a:xfrm>
          <a:prstGeom prst="rect">
            <a:avLst/>
          </a:prstGeom>
          <a:gradFill flip="none" rotWithShape="1">
            <a:gsLst>
              <a:gs pos="50000">
                <a:srgbClr val="FFCC00"/>
              </a:gs>
              <a:gs pos="100000">
                <a:srgbClr val="FFCC00">
                  <a:alpha val="0"/>
                </a:srgbClr>
              </a:gs>
            </a:gsLst>
            <a:lin ang="0" scaled="1"/>
            <a:tileRect/>
          </a:gradFill>
          <a:ln w="3175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5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+mj-lt"/>
              <a:buAutoNum type="arabicPeriod"/>
              <a:defRPr sz="7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de-DE" sz="100" b="0" i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Delivery"/>
              <a:ea typeface="+mn-ea"/>
              <a:cs typeface="+mn-c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3F231BF-D764-EE5C-086A-A21E9D66804F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69" y="6482655"/>
            <a:ext cx="1296000" cy="195723"/>
          </a:xfrm>
          <a:prstGeom prst="rect">
            <a:avLst/>
          </a:prstGeom>
        </p:spPr>
      </p:pic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A35E5026-C0BC-D6C0-2F5E-259EDF42A7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0689" y="84121"/>
            <a:ext cx="981311" cy="61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080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7F55EAC-550A-4BDD-9099-3F20B8FA0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C4F5A5F-493F-49AE-89B6-D5AF5EBC8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724001 w 12192000"/>
              <a:gd name="connsiteY0" fmla="*/ 434021 h 6858000"/>
              <a:gd name="connsiteX1" fmla="*/ 6471155 w 12192000"/>
              <a:gd name="connsiteY1" fmla="*/ 434599 h 6858000"/>
              <a:gd name="connsiteX2" fmla="*/ 5384913 w 12192000"/>
              <a:gd name="connsiteY2" fmla="*/ 497971 h 6858000"/>
              <a:gd name="connsiteX3" fmla="*/ 4818280 w 12192000"/>
              <a:gd name="connsiteY3" fmla="*/ 541802 h 6858000"/>
              <a:gd name="connsiteX4" fmla="*/ 3965428 w 12192000"/>
              <a:gd name="connsiteY4" fmla="*/ 675942 h 6858000"/>
              <a:gd name="connsiteX5" fmla="*/ 3699528 w 12192000"/>
              <a:gd name="connsiteY5" fmla="*/ 770472 h 6858000"/>
              <a:gd name="connsiteX6" fmla="*/ 3438854 w 12192000"/>
              <a:gd name="connsiteY6" fmla="*/ 834899 h 6858000"/>
              <a:gd name="connsiteX7" fmla="*/ 3367443 w 12192000"/>
              <a:gd name="connsiteY7" fmla="*/ 893518 h 6858000"/>
              <a:gd name="connsiteX8" fmla="*/ 3467301 w 12192000"/>
              <a:gd name="connsiteY8" fmla="*/ 953722 h 6858000"/>
              <a:gd name="connsiteX9" fmla="*/ 3889955 w 12192000"/>
              <a:gd name="connsiteY9" fmla="*/ 977486 h 6858000"/>
              <a:gd name="connsiteX10" fmla="*/ 3502135 w 12192000"/>
              <a:gd name="connsiteY10" fmla="*/ 1054062 h 6858000"/>
              <a:gd name="connsiteX11" fmla="*/ 4072832 w 12192000"/>
              <a:gd name="connsiteY11" fmla="*/ 1017622 h 6858000"/>
              <a:gd name="connsiteX12" fmla="*/ 4244099 w 12192000"/>
              <a:gd name="connsiteY12" fmla="*/ 1030825 h 6858000"/>
              <a:gd name="connsiteX13" fmla="*/ 4095475 w 12192000"/>
              <a:gd name="connsiteY13" fmla="*/ 1092084 h 6858000"/>
              <a:gd name="connsiteX14" fmla="*/ 3327386 w 12192000"/>
              <a:gd name="connsiteY14" fmla="*/ 1215660 h 6858000"/>
              <a:gd name="connsiteX15" fmla="*/ 3254813 w 12192000"/>
              <a:gd name="connsiteY15" fmla="*/ 1226749 h 6858000"/>
              <a:gd name="connsiteX16" fmla="*/ 2776427 w 12192000"/>
              <a:gd name="connsiteY16" fmla="*/ 1401552 h 6858000"/>
              <a:gd name="connsiteX17" fmla="*/ 3063226 w 12192000"/>
              <a:gd name="connsiteY17" fmla="*/ 1384124 h 6858000"/>
              <a:gd name="connsiteX18" fmla="*/ 2754945 w 12192000"/>
              <a:gd name="connsiteY18" fmla="*/ 1495025 h 6858000"/>
              <a:gd name="connsiteX19" fmla="*/ 2381061 w 12192000"/>
              <a:gd name="connsiteY19" fmla="*/ 1619658 h 6858000"/>
              <a:gd name="connsiteX20" fmla="*/ 2008336 w 12192000"/>
              <a:gd name="connsiteY20" fmla="*/ 1814527 h 6858000"/>
              <a:gd name="connsiteX21" fmla="*/ 1740695 w 12192000"/>
              <a:gd name="connsiteY21" fmla="*/ 1914337 h 6858000"/>
              <a:gd name="connsiteX22" fmla="*/ 1787720 w 12192000"/>
              <a:gd name="connsiteY22" fmla="*/ 1991970 h 6858000"/>
              <a:gd name="connsiteX23" fmla="*/ 1754048 w 12192000"/>
              <a:gd name="connsiteY23" fmla="*/ 2078049 h 6858000"/>
              <a:gd name="connsiteX24" fmla="*/ 2228951 w 12192000"/>
              <a:gd name="connsiteY24" fmla="*/ 1996721 h 6858000"/>
              <a:gd name="connsiteX25" fmla="*/ 2054781 w 12192000"/>
              <a:gd name="connsiteY25" fmla="*/ 2053228 h 6858000"/>
              <a:gd name="connsiteX26" fmla="*/ 1985693 w 12192000"/>
              <a:gd name="connsiteY26" fmla="*/ 2109207 h 6858000"/>
              <a:gd name="connsiteX27" fmla="*/ 2061168 w 12192000"/>
              <a:gd name="connsiteY27" fmla="*/ 2130859 h 6858000"/>
              <a:gd name="connsiteX28" fmla="*/ 2388026 w 12192000"/>
              <a:gd name="connsiteY28" fmla="*/ 2184726 h 6858000"/>
              <a:gd name="connsiteX29" fmla="*/ 1560719 w 12192000"/>
              <a:gd name="connsiteY29" fmla="*/ 2384876 h 6858000"/>
              <a:gd name="connsiteX30" fmla="*/ 1679734 w 12192000"/>
              <a:gd name="connsiteY30" fmla="*/ 2400191 h 6858000"/>
              <a:gd name="connsiteX31" fmla="*/ 2882089 w 12192000"/>
              <a:gd name="connsiteY31" fmla="*/ 2383292 h 6858000"/>
              <a:gd name="connsiteX32" fmla="*/ 3116638 w 12192000"/>
              <a:gd name="connsiteY32" fmla="*/ 2359528 h 6858000"/>
              <a:gd name="connsiteX33" fmla="*/ 2897765 w 12192000"/>
              <a:gd name="connsiteY33" fmla="*/ 2758243 h 6858000"/>
              <a:gd name="connsiteX34" fmla="*/ 2981367 w 12192000"/>
              <a:gd name="connsiteY34" fmla="*/ 2829008 h 6858000"/>
              <a:gd name="connsiteX35" fmla="*/ 2682955 w 12192000"/>
              <a:gd name="connsiteY35" fmla="*/ 2846436 h 6858000"/>
              <a:gd name="connsiteX36" fmla="*/ 2099485 w 12192000"/>
              <a:gd name="connsiteY36" fmla="*/ 3066653 h 6858000"/>
              <a:gd name="connsiteX37" fmla="*/ 1807460 w 12192000"/>
              <a:gd name="connsiteY37" fmla="*/ 3454808 h 6858000"/>
              <a:gd name="connsiteX38" fmla="*/ 1921251 w 12192000"/>
              <a:gd name="connsiteY38" fmla="*/ 3540889 h 6858000"/>
              <a:gd name="connsiteX39" fmla="*/ 1453313 w 12192000"/>
              <a:gd name="connsiteY39" fmla="*/ 3637002 h 6858000"/>
              <a:gd name="connsiteX40" fmla="*/ 1686122 w 12192000"/>
              <a:gd name="connsiteY40" fmla="*/ 3667634 h 6858000"/>
              <a:gd name="connsiteX41" fmla="*/ 1513692 w 12192000"/>
              <a:gd name="connsiteY41" fmla="*/ 3725196 h 6858000"/>
              <a:gd name="connsiteX42" fmla="*/ 1369711 w 12192000"/>
              <a:gd name="connsiteY42" fmla="*/ 3826063 h 6858000"/>
              <a:gd name="connsiteX43" fmla="*/ 2051298 w 12192000"/>
              <a:gd name="connsiteY43" fmla="*/ 3754242 h 6858000"/>
              <a:gd name="connsiteX44" fmla="*/ 2245207 w 12192000"/>
              <a:gd name="connsiteY44" fmla="*/ 3797018 h 6858000"/>
              <a:gd name="connsiteX45" fmla="*/ 2353192 w 12192000"/>
              <a:gd name="connsiteY45" fmla="*/ 3796489 h 6858000"/>
              <a:gd name="connsiteX46" fmla="*/ 2490207 w 12192000"/>
              <a:gd name="connsiteY46" fmla="*/ 3801242 h 6858000"/>
              <a:gd name="connsiteX47" fmla="*/ 2375835 w 12192000"/>
              <a:gd name="connsiteY47" fmla="*/ 3839794 h 6858000"/>
              <a:gd name="connsiteX48" fmla="*/ 2522138 w 12192000"/>
              <a:gd name="connsiteY48" fmla="*/ 4009841 h 6858000"/>
              <a:gd name="connsiteX49" fmla="*/ 1998466 w 12192000"/>
              <a:gd name="connsiteY49" fmla="*/ 4130778 h 6858000"/>
              <a:gd name="connsiteX50" fmla="*/ 2114580 w 12192000"/>
              <a:gd name="connsiteY50" fmla="*/ 4154543 h 6858000"/>
              <a:gd name="connsiteX51" fmla="*/ 2177862 w 12192000"/>
              <a:gd name="connsiteY51" fmla="*/ 4189925 h 6858000"/>
              <a:gd name="connsiteX52" fmla="*/ 1868419 w 12192000"/>
              <a:gd name="connsiteY52" fmla="*/ 4382153 h 6858000"/>
              <a:gd name="connsiteX53" fmla="*/ 2279460 w 12192000"/>
              <a:gd name="connsiteY53" fmla="*/ 4356805 h 6858000"/>
              <a:gd name="connsiteX54" fmla="*/ 2029817 w 12192000"/>
              <a:gd name="connsiteY54" fmla="*/ 4468235 h 6858000"/>
              <a:gd name="connsiteX55" fmla="*/ 1560137 w 12192000"/>
              <a:gd name="connsiteY55" fmla="*/ 4730172 h 6858000"/>
              <a:gd name="connsiteX56" fmla="*/ 1956664 w 12192000"/>
              <a:gd name="connsiteY56" fmla="*/ 4820477 h 6858000"/>
              <a:gd name="connsiteX57" fmla="*/ 3268168 w 12192000"/>
              <a:gd name="connsiteY57" fmla="*/ 4852692 h 6858000"/>
              <a:gd name="connsiteX58" fmla="*/ 2807197 w 12192000"/>
              <a:gd name="connsiteY58" fmla="*/ 4939300 h 6858000"/>
              <a:gd name="connsiteX59" fmla="*/ 2721272 w 12192000"/>
              <a:gd name="connsiteY59" fmla="*/ 4970458 h 6858000"/>
              <a:gd name="connsiteX60" fmla="*/ 2802552 w 12192000"/>
              <a:gd name="connsiteY60" fmla="*/ 5014291 h 6858000"/>
              <a:gd name="connsiteX61" fmla="*/ 2537812 w 12192000"/>
              <a:gd name="connsiteY61" fmla="*/ 5053898 h 6858000"/>
              <a:gd name="connsiteX62" fmla="*/ 2569744 w 12192000"/>
              <a:gd name="connsiteY62" fmla="*/ 5153182 h 6858000"/>
              <a:gd name="connsiteX63" fmla="*/ 1987436 w 12192000"/>
              <a:gd name="connsiteY63" fmla="*/ 5334320 h 6858000"/>
              <a:gd name="connsiteX64" fmla="*/ 1972921 w 12192000"/>
              <a:gd name="connsiteY64" fmla="*/ 5382376 h 6858000"/>
              <a:gd name="connsiteX65" fmla="*/ 2341001 w 12192000"/>
              <a:gd name="connsiteY65" fmla="*/ 5360725 h 6858000"/>
              <a:gd name="connsiteX66" fmla="*/ 2710822 w 12192000"/>
              <a:gd name="connsiteY66" fmla="*/ 5418816 h 6858000"/>
              <a:gd name="connsiteX67" fmla="*/ 2833903 w 12192000"/>
              <a:gd name="connsiteY67" fmla="*/ 5413007 h 6858000"/>
              <a:gd name="connsiteX68" fmla="*/ 3011556 w 12192000"/>
              <a:gd name="connsiteY68" fmla="*/ 5399276 h 6858000"/>
              <a:gd name="connsiteX69" fmla="*/ 3254233 w 12192000"/>
              <a:gd name="connsiteY69" fmla="*/ 5439412 h 6858000"/>
              <a:gd name="connsiteX70" fmla="*/ 2792101 w 12192000"/>
              <a:gd name="connsiteY70" fmla="*/ 5471625 h 6858000"/>
              <a:gd name="connsiteX71" fmla="*/ 2977303 w 12192000"/>
              <a:gd name="connsiteY71" fmla="*/ 5539751 h 6858000"/>
              <a:gd name="connsiteX72" fmla="*/ 3656566 w 12192000"/>
              <a:gd name="connsiteY72" fmla="*/ 5678642 h 6858000"/>
              <a:gd name="connsiteX73" fmla="*/ 4858340 w 12192000"/>
              <a:gd name="connsiteY73" fmla="*/ 5969625 h 6858000"/>
              <a:gd name="connsiteX74" fmla="*/ 5296668 w 12192000"/>
              <a:gd name="connsiteY74" fmla="*/ 6043559 h 6858000"/>
              <a:gd name="connsiteX75" fmla="*/ 5456323 w 12192000"/>
              <a:gd name="connsiteY75" fmla="*/ 6042502 h 6858000"/>
              <a:gd name="connsiteX76" fmla="*/ 5267058 w 12192000"/>
              <a:gd name="connsiteY76" fmla="*/ 6100066 h 6858000"/>
              <a:gd name="connsiteX77" fmla="*/ 7095266 w 12192000"/>
              <a:gd name="connsiteY77" fmla="*/ 6287541 h 6858000"/>
              <a:gd name="connsiteX78" fmla="*/ 9707235 w 12192000"/>
              <a:gd name="connsiteY78" fmla="*/ 5994446 h 6858000"/>
              <a:gd name="connsiteX79" fmla="*/ 10083442 w 12192000"/>
              <a:gd name="connsiteY79" fmla="*/ 5678642 h 6858000"/>
              <a:gd name="connsiteX80" fmla="*/ 10338892 w 12192000"/>
              <a:gd name="connsiteY80" fmla="*/ 4650957 h 6858000"/>
              <a:gd name="connsiteX81" fmla="*/ 10628013 w 12192000"/>
              <a:gd name="connsiteY81" fmla="*/ 4411198 h 6858000"/>
              <a:gd name="connsiteX82" fmla="*/ 10802766 w 12192000"/>
              <a:gd name="connsiteY82" fmla="*/ 4258050 h 6858000"/>
              <a:gd name="connsiteX83" fmla="*/ 10614662 w 12192000"/>
              <a:gd name="connsiteY83" fmla="*/ 4150318 h 6858000"/>
              <a:gd name="connsiteX84" fmla="*/ 10681427 w 12192000"/>
              <a:gd name="connsiteY84" fmla="*/ 4054203 h 6858000"/>
              <a:gd name="connsiteX85" fmla="*/ 10520029 w 12192000"/>
              <a:gd name="connsiteY85" fmla="*/ 3804411 h 6858000"/>
              <a:gd name="connsiteX86" fmla="*/ 10568798 w 12192000"/>
              <a:gd name="connsiteY86" fmla="*/ 3466426 h 6858000"/>
              <a:gd name="connsiteX87" fmla="*/ 10499709 w 12192000"/>
              <a:gd name="connsiteY87" fmla="*/ 3166465 h 6858000"/>
              <a:gd name="connsiteX88" fmla="*/ 10489840 w 12192000"/>
              <a:gd name="connsiteY88" fmla="*/ 2546475 h 6858000"/>
              <a:gd name="connsiteX89" fmla="*/ 10584471 w 12192000"/>
              <a:gd name="connsiteY89" fmla="*/ 2512148 h 6858000"/>
              <a:gd name="connsiteX90" fmla="*/ 10695942 w 12192000"/>
              <a:gd name="connsiteY90" fmla="*/ 2358471 h 6858000"/>
              <a:gd name="connsiteX91" fmla="*/ 10732516 w 12192000"/>
              <a:gd name="connsiteY91" fmla="*/ 2287706 h 6858000"/>
              <a:gd name="connsiteX92" fmla="*/ 10731357 w 12192000"/>
              <a:gd name="connsiteY92" fmla="*/ 2137725 h 6858000"/>
              <a:gd name="connsiteX93" fmla="*/ 10678525 w 12192000"/>
              <a:gd name="connsiteY93" fmla="*/ 2070656 h 6858000"/>
              <a:gd name="connsiteX94" fmla="*/ 10735999 w 12192000"/>
              <a:gd name="connsiteY94" fmla="*/ 1956587 h 6858000"/>
              <a:gd name="connsiteX95" fmla="*/ 10824246 w 12192000"/>
              <a:gd name="connsiteY95" fmla="*/ 1862584 h 6858000"/>
              <a:gd name="connsiteX96" fmla="*/ 10773156 w 12192000"/>
              <a:gd name="connsiteY96" fmla="*/ 1768054 h 6858000"/>
              <a:gd name="connsiteX97" fmla="*/ 10716261 w 12192000"/>
              <a:gd name="connsiteY97" fmla="*/ 1678278 h 6858000"/>
              <a:gd name="connsiteX98" fmla="*/ 10554864 w 12192000"/>
              <a:gd name="connsiteY98" fmla="*/ 1477599 h 6858000"/>
              <a:gd name="connsiteX99" fmla="*/ 10267483 w 12192000"/>
              <a:gd name="connsiteY99" fmla="*/ 1324977 h 6858000"/>
              <a:gd name="connsiteX100" fmla="*/ 9913337 w 12192000"/>
              <a:gd name="connsiteY100" fmla="*/ 1202458 h 6858000"/>
              <a:gd name="connsiteX101" fmla="*/ 10024805 w 12192000"/>
              <a:gd name="connsiteY101" fmla="*/ 1124827 h 6858000"/>
              <a:gd name="connsiteX102" fmla="*/ 9411726 w 12192000"/>
              <a:gd name="connsiteY102" fmla="*/ 980655 h 6858000"/>
              <a:gd name="connsiteX103" fmla="*/ 9930753 w 12192000"/>
              <a:gd name="connsiteY103" fmla="*/ 901968 h 6858000"/>
              <a:gd name="connsiteX104" fmla="*/ 9894178 w 12192000"/>
              <a:gd name="connsiteY104" fmla="*/ 871339 h 6858000"/>
              <a:gd name="connsiteX105" fmla="*/ 9858182 w 12192000"/>
              <a:gd name="connsiteY105" fmla="*/ 839125 h 6858000"/>
              <a:gd name="connsiteX106" fmla="*/ 10131050 w 12192000"/>
              <a:gd name="connsiteY106" fmla="*/ 792652 h 6858000"/>
              <a:gd name="connsiteX107" fmla="*/ 10006808 w 12192000"/>
              <a:gd name="connsiteY107" fmla="*/ 731920 h 6858000"/>
              <a:gd name="connsiteX108" fmla="*/ 10233809 w 12192000"/>
              <a:gd name="connsiteY108" fmla="*/ 710268 h 6858000"/>
              <a:gd name="connsiteX109" fmla="*/ 10267483 w 12192000"/>
              <a:gd name="connsiteY109" fmla="*/ 628940 h 6858000"/>
              <a:gd name="connsiteX110" fmla="*/ 10136275 w 12192000"/>
              <a:gd name="connsiteY110" fmla="*/ 589333 h 6858000"/>
              <a:gd name="connsiteX111" fmla="*/ 9131312 w 12192000"/>
              <a:gd name="connsiteY111" fmla="*/ 480544 h 6858000"/>
              <a:gd name="connsiteX112" fmla="*/ 7479600 w 12192000"/>
              <a:gd name="connsiteY112" fmla="*/ 454667 h 6858000"/>
              <a:gd name="connsiteX113" fmla="*/ 6724001 w 12192000"/>
              <a:gd name="connsiteY113" fmla="*/ 434021 h 6858000"/>
              <a:gd name="connsiteX114" fmla="*/ 0 w 12192000"/>
              <a:gd name="connsiteY114" fmla="*/ 0 h 6858000"/>
              <a:gd name="connsiteX115" fmla="*/ 12192000 w 12192000"/>
              <a:gd name="connsiteY115" fmla="*/ 0 h 6858000"/>
              <a:gd name="connsiteX116" fmla="*/ 12192000 w 12192000"/>
              <a:gd name="connsiteY116" fmla="*/ 6858000 h 6858000"/>
              <a:gd name="connsiteX117" fmla="*/ 0 w 12192000"/>
              <a:gd name="connsiteY1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12192000" h="6858000">
                <a:moveTo>
                  <a:pt x="6724001" y="434021"/>
                </a:moveTo>
                <a:cubicBezTo>
                  <a:pt x="6639882" y="433113"/>
                  <a:pt x="6555627" y="433147"/>
                  <a:pt x="6471155" y="434599"/>
                </a:cubicBezTo>
                <a:cubicBezTo>
                  <a:pt x="6109461" y="440937"/>
                  <a:pt x="5748349" y="439351"/>
                  <a:pt x="5384913" y="497971"/>
                </a:cubicBezTo>
                <a:cubicBezTo>
                  <a:pt x="5199132" y="528072"/>
                  <a:pt x="5005803" y="518038"/>
                  <a:pt x="4818280" y="541802"/>
                </a:cubicBezTo>
                <a:cubicBezTo>
                  <a:pt x="4532641" y="578242"/>
                  <a:pt x="4247003" y="621019"/>
                  <a:pt x="3965428" y="675942"/>
                </a:cubicBezTo>
                <a:cubicBezTo>
                  <a:pt x="3877181" y="693369"/>
                  <a:pt x="3768034" y="703930"/>
                  <a:pt x="3699528" y="770472"/>
                </a:cubicBezTo>
                <a:cubicBezTo>
                  <a:pt x="3590961" y="728224"/>
                  <a:pt x="3523617" y="807966"/>
                  <a:pt x="3438854" y="834899"/>
                </a:cubicBezTo>
                <a:cubicBezTo>
                  <a:pt x="3405761" y="845462"/>
                  <a:pt x="3362218" y="860248"/>
                  <a:pt x="3367443" y="893518"/>
                </a:cubicBezTo>
                <a:cubicBezTo>
                  <a:pt x="3372089" y="935238"/>
                  <a:pt x="3420855" y="962172"/>
                  <a:pt x="3467301" y="953722"/>
                </a:cubicBezTo>
                <a:cubicBezTo>
                  <a:pt x="3611863" y="927317"/>
                  <a:pt x="3741328" y="986464"/>
                  <a:pt x="3889955" y="977486"/>
                </a:cubicBezTo>
                <a:cubicBezTo>
                  <a:pt x="3760488" y="1002836"/>
                  <a:pt x="3631601" y="1028713"/>
                  <a:pt x="3502135" y="1054062"/>
                </a:cubicBezTo>
                <a:cubicBezTo>
                  <a:pt x="3694303" y="1074129"/>
                  <a:pt x="3883568" y="1038218"/>
                  <a:pt x="4072832" y="1017622"/>
                </a:cubicBezTo>
                <a:cubicBezTo>
                  <a:pt x="4133792" y="1011285"/>
                  <a:pt x="4228424" y="962699"/>
                  <a:pt x="4244099" y="1030825"/>
                </a:cubicBezTo>
                <a:cubicBezTo>
                  <a:pt x="4254550" y="1076242"/>
                  <a:pt x="4152951" y="1079410"/>
                  <a:pt x="4095475" y="1092084"/>
                </a:cubicBezTo>
                <a:cubicBezTo>
                  <a:pt x="3841766" y="1146479"/>
                  <a:pt x="3583994" y="1178165"/>
                  <a:pt x="3327386" y="1215660"/>
                </a:cubicBezTo>
                <a:cubicBezTo>
                  <a:pt x="3303001" y="1219357"/>
                  <a:pt x="3271070" y="1216188"/>
                  <a:pt x="3254813" y="1226749"/>
                </a:cubicBezTo>
                <a:cubicBezTo>
                  <a:pt x="3123605" y="1311774"/>
                  <a:pt x="2957563" y="1339765"/>
                  <a:pt x="2776427" y="1401552"/>
                </a:cubicBezTo>
                <a:cubicBezTo>
                  <a:pt x="2890798" y="1430598"/>
                  <a:pt x="2968012" y="1370921"/>
                  <a:pt x="3063226" y="1384124"/>
                </a:cubicBezTo>
                <a:cubicBezTo>
                  <a:pt x="2966272" y="1448024"/>
                  <a:pt x="2853641" y="1460171"/>
                  <a:pt x="2754945" y="1495025"/>
                </a:cubicBezTo>
                <a:cubicBezTo>
                  <a:pt x="2684117" y="1519846"/>
                  <a:pt x="2421119" y="1597477"/>
                  <a:pt x="2381061" y="1619658"/>
                </a:cubicBezTo>
                <a:cubicBezTo>
                  <a:pt x="2260302" y="1688311"/>
                  <a:pt x="2107033" y="1720525"/>
                  <a:pt x="2008336" y="1814527"/>
                </a:cubicBezTo>
                <a:cubicBezTo>
                  <a:pt x="1938668" y="1880540"/>
                  <a:pt x="1822554" y="1868393"/>
                  <a:pt x="1740695" y="1914337"/>
                </a:cubicBezTo>
                <a:cubicBezTo>
                  <a:pt x="1711667" y="1957642"/>
                  <a:pt x="1767982" y="1968733"/>
                  <a:pt x="1787720" y="1991970"/>
                </a:cubicBezTo>
                <a:cubicBezTo>
                  <a:pt x="1813846" y="2023126"/>
                  <a:pt x="1767401" y="2040555"/>
                  <a:pt x="1754048" y="2078049"/>
                </a:cubicBezTo>
                <a:cubicBezTo>
                  <a:pt x="1907898" y="2035802"/>
                  <a:pt x="2054781" y="2010981"/>
                  <a:pt x="2228951" y="1996721"/>
                </a:cubicBezTo>
                <a:cubicBezTo>
                  <a:pt x="2171475" y="2057452"/>
                  <a:pt x="2101807" y="2031048"/>
                  <a:pt x="2054781" y="2053228"/>
                </a:cubicBezTo>
                <a:cubicBezTo>
                  <a:pt x="2024011" y="2067487"/>
                  <a:pt x="1976984" y="2073824"/>
                  <a:pt x="1985693" y="2109207"/>
                </a:cubicBezTo>
                <a:cubicBezTo>
                  <a:pt x="1992660" y="2137196"/>
                  <a:pt x="2032140" y="2133500"/>
                  <a:pt x="2061168" y="2130859"/>
                </a:cubicBezTo>
                <a:cubicBezTo>
                  <a:pt x="2172636" y="2120825"/>
                  <a:pt x="2281202" y="2117656"/>
                  <a:pt x="2388026" y="2184726"/>
                </a:cubicBezTo>
                <a:cubicBezTo>
                  <a:pt x="2116321" y="2282425"/>
                  <a:pt x="1803977" y="2241233"/>
                  <a:pt x="1560719" y="2384876"/>
                </a:cubicBezTo>
                <a:cubicBezTo>
                  <a:pt x="1594973" y="2429237"/>
                  <a:pt x="1643739" y="2405472"/>
                  <a:pt x="1679734" y="2400191"/>
                </a:cubicBezTo>
                <a:cubicBezTo>
                  <a:pt x="1916026" y="2364279"/>
                  <a:pt x="2760170" y="2428180"/>
                  <a:pt x="2882089" y="2383292"/>
                </a:cubicBezTo>
                <a:cubicBezTo>
                  <a:pt x="2956983" y="2355830"/>
                  <a:pt x="3035941" y="2342628"/>
                  <a:pt x="3116638" y="2359528"/>
                </a:cubicBezTo>
                <a:cubicBezTo>
                  <a:pt x="3194434" y="2375898"/>
                  <a:pt x="3174696" y="2605622"/>
                  <a:pt x="2897765" y="2758243"/>
                </a:cubicBezTo>
                <a:cubicBezTo>
                  <a:pt x="2858286" y="2779895"/>
                  <a:pt x="3034779" y="2811053"/>
                  <a:pt x="2981367" y="2829008"/>
                </a:cubicBezTo>
                <a:cubicBezTo>
                  <a:pt x="2939566" y="2843267"/>
                  <a:pt x="2734626" y="2835346"/>
                  <a:pt x="2682955" y="2846436"/>
                </a:cubicBezTo>
                <a:cubicBezTo>
                  <a:pt x="2662635" y="2851188"/>
                  <a:pt x="2040267" y="3029159"/>
                  <a:pt x="2099485" y="3066653"/>
                </a:cubicBezTo>
                <a:cubicBezTo>
                  <a:pt x="2276558" y="3179139"/>
                  <a:pt x="2869897" y="3385098"/>
                  <a:pt x="1807460" y="3454808"/>
                </a:cubicBezTo>
                <a:cubicBezTo>
                  <a:pt x="1841132" y="3495472"/>
                  <a:pt x="1934024" y="3469596"/>
                  <a:pt x="1921251" y="3540889"/>
                </a:cubicBezTo>
                <a:cubicBezTo>
                  <a:pt x="1780173" y="3579440"/>
                  <a:pt x="1617035" y="3577328"/>
                  <a:pt x="1453313" y="3637002"/>
                </a:cubicBezTo>
                <a:cubicBezTo>
                  <a:pt x="1527047" y="3680307"/>
                  <a:pt x="1611808" y="3653902"/>
                  <a:pt x="1686122" y="3667634"/>
                </a:cubicBezTo>
                <a:cubicBezTo>
                  <a:pt x="1644320" y="3722027"/>
                  <a:pt x="1572330" y="3713578"/>
                  <a:pt x="1513692" y="3725196"/>
                </a:cubicBezTo>
                <a:cubicBezTo>
                  <a:pt x="1459700" y="3736286"/>
                  <a:pt x="1345329" y="3830816"/>
                  <a:pt x="1369711" y="3826063"/>
                </a:cubicBezTo>
                <a:cubicBezTo>
                  <a:pt x="1595553" y="3783815"/>
                  <a:pt x="1824877" y="3795434"/>
                  <a:pt x="2051298" y="3754242"/>
                </a:cubicBezTo>
                <a:cubicBezTo>
                  <a:pt x="2126192" y="3740511"/>
                  <a:pt x="2210955" y="3714106"/>
                  <a:pt x="2245207" y="3797018"/>
                </a:cubicBezTo>
                <a:cubicBezTo>
                  <a:pt x="2255659" y="3821310"/>
                  <a:pt x="2248109" y="3829232"/>
                  <a:pt x="2353192" y="3796489"/>
                </a:cubicBezTo>
                <a:cubicBezTo>
                  <a:pt x="2394414" y="3783815"/>
                  <a:pt x="2448988" y="3770085"/>
                  <a:pt x="2490207" y="3801242"/>
                </a:cubicBezTo>
                <a:cubicBezTo>
                  <a:pt x="2464082" y="3840321"/>
                  <a:pt x="2413572" y="3828703"/>
                  <a:pt x="2375835" y="3839794"/>
                </a:cubicBezTo>
                <a:cubicBezTo>
                  <a:pt x="2275978" y="3868311"/>
                  <a:pt x="2619094" y="3977100"/>
                  <a:pt x="2522138" y="4009841"/>
                </a:cubicBezTo>
                <a:cubicBezTo>
                  <a:pt x="2323584" y="4076912"/>
                  <a:pt x="2199343" y="4057372"/>
                  <a:pt x="1998466" y="4130778"/>
                </a:cubicBezTo>
                <a:cubicBezTo>
                  <a:pt x="2066973" y="4129192"/>
                  <a:pt x="2046072" y="4154543"/>
                  <a:pt x="2114580" y="4154543"/>
                </a:cubicBezTo>
                <a:cubicBezTo>
                  <a:pt x="2145350" y="4154543"/>
                  <a:pt x="2177862" y="4160878"/>
                  <a:pt x="2177862" y="4189925"/>
                </a:cubicBezTo>
                <a:cubicBezTo>
                  <a:pt x="2177862" y="4217385"/>
                  <a:pt x="1817330" y="4367895"/>
                  <a:pt x="1868419" y="4382153"/>
                </a:cubicBezTo>
                <a:cubicBezTo>
                  <a:pt x="2007755" y="4420704"/>
                  <a:pt x="2365385" y="4302410"/>
                  <a:pt x="2279460" y="4356805"/>
                </a:cubicBezTo>
                <a:cubicBezTo>
                  <a:pt x="2148834" y="4439716"/>
                  <a:pt x="2129094" y="4456088"/>
                  <a:pt x="2029817" y="4468235"/>
                </a:cubicBezTo>
                <a:cubicBezTo>
                  <a:pt x="1944474" y="4478796"/>
                  <a:pt x="1644320" y="4710633"/>
                  <a:pt x="1560137" y="4730172"/>
                </a:cubicBezTo>
                <a:cubicBezTo>
                  <a:pt x="1485825" y="4747072"/>
                  <a:pt x="1774947" y="4800410"/>
                  <a:pt x="1956664" y="4820477"/>
                </a:cubicBezTo>
                <a:cubicBezTo>
                  <a:pt x="2130256" y="4840017"/>
                  <a:pt x="3101544" y="4789319"/>
                  <a:pt x="3268168" y="4852692"/>
                </a:cubicBezTo>
                <a:cubicBezTo>
                  <a:pt x="3111993" y="4878041"/>
                  <a:pt x="2970336" y="4953030"/>
                  <a:pt x="2807197" y="4939300"/>
                </a:cubicBezTo>
                <a:cubicBezTo>
                  <a:pt x="2773524" y="4936660"/>
                  <a:pt x="2724756" y="4930323"/>
                  <a:pt x="2721272" y="4970458"/>
                </a:cubicBezTo>
                <a:cubicBezTo>
                  <a:pt x="2718369" y="5005313"/>
                  <a:pt x="2788038" y="4981548"/>
                  <a:pt x="2802552" y="5014291"/>
                </a:cubicBezTo>
                <a:cubicBezTo>
                  <a:pt x="2719531" y="5060235"/>
                  <a:pt x="2621415" y="5018515"/>
                  <a:pt x="2537812" y="5053898"/>
                </a:cubicBezTo>
                <a:cubicBezTo>
                  <a:pt x="2491948" y="5099314"/>
                  <a:pt x="2589483" y="5107236"/>
                  <a:pt x="2569744" y="5153182"/>
                </a:cubicBezTo>
                <a:cubicBezTo>
                  <a:pt x="2301522" y="5193845"/>
                  <a:pt x="2252174" y="5268836"/>
                  <a:pt x="1987436" y="5334320"/>
                </a:cubicBezTo>
                <a:cubicBezTo>
                  <a:pt x="1971179" y="5338545"/>
                  <a:pt x="1958407" y="5352274"/>
                  <a:pt x="1972921" y="5382376"/>
                </a:cubicBezTo>
                <a:cubicBezTo>
                  <a:pt x="2087874" y="5396107"/>
                  <a:pt x="2215599" y="5373399"/>
                  <a:pt x="2341001" y="5360725"/>
                </a:cubicBezTo>
                <a:cubicBezTo>
                  <a:pt x="2537812" y="5340129"/>
                  <a:pt x="2533748" y="5339072"/>
                  <a:pt x="2710822" y="5418816"/>
                </a:cubicBezTo>
                <a:cubicBezTo>
                  <a:pt x="2743914" y="5433602"/>
                  <a:pt x="2801390" y="5438355"/>
                  <a:pt x="2833903" y="5413007"/>
                </a:cubicBezTo>
                <a:cubicBezTo>
                  <a:pt x="2896604" y="5364422"/>
                  <a:pt x="2950016" y="5368646"/>
                  <a:pt x="3011556" y="5399276"/>
                </a:cubicBezTo>
                <a:cubicBezTo>
                  <a:pt x="3077160" y="5432547"/>
                  <a:pt x="3171793" y="5391882"/>
                  <a:pt x="3254233" y="5439412"/>
                </a:cubicBezTo>
                <a:cubicBezTo>
                  <a:pt x="3099802" y="5473739"/>
                  <a:pt x="2957563" y="5473739"/>
                  <a:pt x="2792101" y="5471625"/>
                </a:cubicBezTo>
                <a:cubicBezTo>
                  <a:pt x="2846095" y="5537639"/>
                  <a:pt x="2914601" y="5536582"/>
                  <a:pt x="2977303" y="5539751"/>
                </a:cubicBezTo>
                <a:cubicBezTo>
                  <a:pt x="3214174" y="5551898"/>
                  <a:pt x="3601411" y="5660686"/>
                  <a:pt x="3656566" y="5678642"/>
                </a:cubicBezTo>
                <a:cubicBezTo>
                  <a:pt x="4280675" y="5879847"/>
                  <a:pt x="4178497" y="5898332"/>
                  <a:pt x="4858340" y="5969625"/>
                </a:cubicBezTo>
                <a:cubicBezTo>
                  <a:pt x="5261253" y="6011873"/>
                  <a:pt x="4887368" y="6032469"/>
                  <a:pt x="5296668" y="6043559"/>
                </a:cubicBezTo>
                <a:cubicBezTo>
                  <a:pt x="5349500" y="6045143"/>
                  <a:pt x="5402911" y="6044087"/>
                  <a:pt x="5456323" y="6042502"/>
                </a:cubicBezTo>
                <a:cubicBezTo>
                  <a:pt x="5368077" y="6073134"/>
                  <a:pt x="5267058" y="6100066"/>
                  <a:pt x="5267058" y="6100066"/>
                </a:cubicBezTo>
                <a:cubicBezTo>
                  <a:pt x="5267058" y="6100066"/>
                  <a:pt x="5318728" y="6208854"/>
                  <a:pt x="7095266" y="6287541"/>
                </a:cubicBezTo>
                <a:cubicBezTo>
                  <a:pt x="7422124" y="6302329"/>
                  <a:pt x="9563254" y="6024548"/>
                  <a:pt x="9707235" y="5994446"/>
                </a:cubicBezTo>
                <a:cubicBezTo>
                  <a:pt x="9844249" y="5966984"/>
                  <a:pt x="10002164" y="5671247"/>
                  <a:pt x="10083442" y="5678642"/>
                </a:cubicBezTo>
                <a:cubicBezTo>
                  <a:pt x="10103183" y="5653293"/>
                  <a:pt x="10283158" y="5139979"/>
                  <a:pt x="10338892" y="4650957"/>
                </a:cubicBezTo>
                <a:cubicBezTo>
                  <a:pt x="10448618" y="4580718"/>
                  <a:pt x="10551960" y="4503088"/>
                  <a:pt x="10628013" y="4411198"/>
                </a:cubicBezTo>
                <a:cubicBezTo>
                  <a:pt x="10675040" y="4354692"/>
                  <a:pt x="10718003" y="4298185"/>
                  <a:pt x="10802766" y="4258050"/>
                </a:cubicBezTo>
                <a:cubicBezTo>
                  <a:pt x="10755739" y="4203128"/>
                  <a:pt x="10675040" y="4190453"/>
                  <a:pt x="10614662" y="4150318"/>
                </a:cubicBezTo>
                <a:cubicBezTo>
                  <a:pt x="10610017" y="4117046"/>
                  <a:pt x="10705811" y="4127081"/>
                  <a:pt x="10681427" y="4054203"/>
                </a:cubicBezTo>
                <a:cubicBezTo>
                  <a:pt x="10648335" y="3957032"/>
                  <a:pt x="10684328" y="3846131"/>
                  <a:pt x="10520029" y="3804411"/>
                </a:cubicBezTo>
                <a:cubicBezTo>
                  <a:pt x="10476485" y="3709881"/>
                  <a:pt x="10464294" y="3558845"/>
                  <a:pt x="10568798" y="3466426"/>
                </a:cubicBezTo>
                <a:cubicBezTo>
                  <a:pt x="10724388" y="3328592"/>
                  <a:pt x="10699424" y="3240927"/>
                  <a:pt x="10499709" y="3166465"/>
                </a:cubicBezTo>
                <a:cubicBezTo>
                  <a:pt x="10474164" y="3156958"/>
                  <a:pt x="10501452" y="2570768"/>
                  <a:pt x="10489840" y="2546475"/>
                </a:cubicBezTo>
                <a:cubicBezTo>
                  <a:pt x="10508418" y="2513205"/>
                  <a:pt x="10551960" y="2521126"/>
                  <a:pt x="10584471" y="2512148"/>
                </a:cubicBezTo>
                <a:cubicBezTo>
                  <a:pt x="10726711" y="2474125"/>
                  <a:pt x="10731357" y="2474125"/>
                  <a:pt x="10695942" y="2358471"/>
                </a:cubicBezTo>
                <a:cubicBezTo>
                  <a:pt x="10685490" y="2323616"/>
                  <a:pt x="10709874" y="2309357"/>
                  <a:pt x="10732516" y="2287706"/>
                </a:cubicBezTo>
                <a:cubicBezTo>
                  <a:pt x="10817280" y="2206905"/>
                  <a:pt x="10817860" y="2205850"/>
                  <a:pt x="10731357" y="2137725"/>
                </a:cubicBezTo>
                <a:cubicBezTo>
                  <a:pt x="10706391" y="2118185"/>
                  <a:pt x="10689555" y="2097061"/>
                  <a:pt x="10678525" y="2070656"/>
                </a:cubicBezTo>
                <a:cubicBezTo>
                  <a:pt x="10658203" y="2022599"/>
                  <a:pt x="10658784" y="1982463"/>
                  <a:pt x="10735999" y="1956587"/>
                </a:cubicBezTo>
                <a:cubicBezTo>
                  <a:pt x="10789993" y="1938104"/>
                  <a:pt x="10820762" y="1916978"/>
                  <a:pt x="10824246" y="1862584"/>
                </a:cubicBezTo>
                <a:cubicBezTo>
                  <a:pt x="10826570" y="1817166"/>
                  <a:pt x="10832955" y="1787594"/>
                  <a:pt x="10773156" y="1768054"/>
                </a:cubicBezTo>
                <a:cubicBezTo>
                  <a:pt x="10724969" y="1752211"/>
                  <a:pt x="10711036" y="1718412"/>
                  <a:pt x="10716261" y="1678278"/>
                </a:cubicBezTo>
                <a:cubicBezTo>
                  <a:pt x="10728452" y="1580050"/>
                  <a:pt x="10662849" y="1522487"/>
                  <a:pt x="10554864" y="1477599"/>
                </a:cubicBezTo>
                <a:cubicBezTo>
                  <a:pt x="10452101" y="1434822"/>
                  <a:pt x="10362116" y="1377259"/>
                  <a:pt x="10267483" y="1324977"/>
                </a:cubicBezTo>
                <a:cubicBezTo>
                  <a:pt x="10162399" y="1266887"/>
                  <a:pt x="10040481" y="1232031"/>
                  <a:pt x="9913337" y="1202458"/>
                </a:cubicBezTo>
                <a:cubicBezTo>
                  <a:pt x="9936561" y="1160210"/>
                  <a:pt x="10016678" y="1183974"/>
                  <a:pt x="10024805" y="1124827"/>
                </a:cubicBezTo>
                <a:cubicBezTo>
                  <a:pt x="9826251" y="1074658"/>
                  <a:pt x="9636408" y="999139"/>
                  <a:pt x="9411726" y="980655"/>
                </a:cubicBezTo>
                <a:cubicBezTo>
                  <a:pt x="9593444" y="990161"/>
                  <a:pt x="9758326" y="922036"/>
                  <a:pt x="9930753" y="901968"/>
                </a:cubicBezTo>
                <a:cubicBezTo>
                  <a:pt x="9947008" y="868698"/>
                  <a:pt x="9909273" y="877147"/>
                  <a:pt x="9894178" y="871339"/>
                </a:cubicBezTo>
                <a:cubicBezTo>
                  <a:pt x="9879083" y="865001"/>
                  <a:pt x="9860506" y="862889"/>
                  <a:pt x="9858182" y="839125"/>
                </a:cubicBezTo>
                <a:cubicBezTo>
                  <a:pt x="9941205" y="804798"/>
                  <a:pt x="10045126" y="827506"/>
                  <a:pt x="10131050" y="792652"/>
                </a:cubicBezTo>
                <a:cubicBezTo>
                  <a:pt x="10111891" y="741954"/>
                  <a:pt x="10037578" y="772583"/>
                  <a:pt x="10006808" y="731920"/>
                </a:cubicBezTo>
                <a:cubicBezTo>
                  <a:pt x="10086927" y="724526"/>
                  <a:pt x="10161239" y="721357"/>
                  <a:pt x="10233809" y="710268"/>
                </a:cubicBezTo>
                <a:cubicBezTo>
                  <a:pt x="10290705" y="701818"/>
                  <a:pt x="10306380" y="658513"/>
                  <a:pt x="10267483" y="628940"/>
                </a:cubicBezTo>
                <a:cubicBezTo>
                  <a:pt x="10232648" y="602536"/>
                  <a:pt x="10181559" y="600422"/>
                  <a:pt x="10136275" y="589333"/>
                </a:cubicBezTo>
                <a:cubicBezTo>
                  <a:pt x="9813479" y="512230"/>
                  <a:pt x="9474428" y="487409"/>
                  <a:pt x="9131312" y="480544"/>
                </a:cubicBezTo>
                <a:cubicBezTo>
                  <a:pt x="8580936" y="469453"/>
                  <a:pt x="8028817" y="469982"/>
                  <a:pt x="7479600" y="454667"/>
                </a:cubicBezTo>
                <a:cubicBezTo>
                  <a:pt x="7227489" y="447934"/>
                  <a:pt x="6976357" y="436744"/>
                  <a:pt x="6724001" y="43402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VIDEO-2024-07-17-13-54-29">
            <a:hlinkClick r:id="" action="ppaction://media"/>
            <a:extLst>
              <a:ext uri="{FF2B5EF4-FFF2-40B4-BE49-F238E27FC236}">
                <a16:creationId xmlns:a16="http://schemas.microsoft.com/office/drawing/2014/main" id="{23448D3B-0D13-9ABB-B0F7-561775DA44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21052" y="566061"/>
            <a:ext cx="3235119" cy="5725877"/>
          </a:xfrm>
          <a:prstGeom prst="rect">
            <a:avLst/>
          </a:prstGeom>
        </p:spPr>
      </p:pic>
      <p:sp>
        <p:nvSpPr>
          <p:cNvPr id="2" name="Textplatzhalter 15">
            <a:extLst>
              <a:ext uri="{FF2B5EF4-FFF2-40B4-BE49-F238E27FC236}">
                <a16:creationId xmlns:a16="http://schemas.microsoft.com/office/drawing/2014/main" id="{64DF53FA-6717-5434-A5EF-0758C85A5A22}"/>
              </a:ext>
            </a:extLst>
          </p:cNvPr>
          <p:cNvSpPr txBox="1">
            <a:spLocks/>
          </p:cNvSpPr>
          <p:nvPr/>
        </p:nvSpPr>
        <p:spPr>
          <a:xfrm>
            <a:off x="0" y="6360380"/>
            <a:ext cx="12192000" cy="543577"/>
          </a:xfrm>
          <a:prstGeom prst="rect">
            <a:avLst/>
          </a:prstGeom>
          <a:gradFill flip="none" rotWithShape="1">
            <a:gsLst>
              <a:gs pos="50000">
                <a:srgbClr val="FFCC00"/>
              </a:gs>
              <a:gs pos="100000">
                <a:srgbClr val="FFCC00">
                  <a:alpha val="0"/>
                </a:srgbClr>
              </a:gs>
            </a:gsLst>
            <a:lin ang="0" scaled="1"/>
            <a:tileRect/>
          </a:gradFill>
          <a:ln w="3175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5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+mj-lt"/>
              <a:buAutoNum type="arabicPeriod"/>
              <a:defRPr sz="7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de-DE" sz="100" b="0" i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Delivery"/>
              <a:ea typeface="+mn-ea"/>
              <a:cs typeface="+mn-c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3F231BF-D764-EE5C-086A-A21E9D66804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69" y="6482655"/>
            <a:ext cx="1296000" cy="195723"/>
          </a:xfrm>
          <a:prstGeom prst="rect">
            <a:avLst/>
          </a:prstGeom>
        </p:spPr>
      </p:pic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A35E5026-C0BC-D6C0-2F5E-259EDF42A7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0689" y="84121"/>
            <a:ext cx="981311" cy="61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64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5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C7F55EAC-550A-4BDD-9099-3F20B8FA0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2">
            <a:extLst>
              <a:ext uri="{FF2B5EF4-FFF2-40B4-BE49-F238E27FC236}">
                <a16:creationId xmlns:a16="http://schemas.microsoft.com/office/drawing/2014/main" id="{DC4F5A5F-493F-49AE-89B6-D5AF5EBC8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724001 w 12192000"/>
              <a:gd name="connsiteY0" fmla="*/ 434021 h 6858000"/>
              <a:gd name="connsiteX1" fmla="*/ 6471155 w 12192000"/>
              <a:gd name="connsiteY1" fmla="*/ 434599 h 6858000"/>
              <a:gd name="connsiteX2" fmla="*/ 5384913 w 12192000"/>
              <a:gd name="connsiteY2" fmla="*/ 497971 h 6858000"/>
              <a:gd name="connsiteX3" fmla="*/ 4818280 w 12192000"/>
              <a:gd name="connsiteY3" fmla="*/ 541802 h 6858000"/>
              <a:gd name="connsiteX4" fmla="*/ 3965428 w 12192000"/>
              <a:gd name="connsiteY4" fmla="*/ 675942 h 6858000"/>
              <a:gd name="connsiteX5" fmla="*/ 3699528 w 12192000"/>
              <a:gd name="connsiteY5" fmla="*/ 770472 h 6858000"/>
              <a:gd name="connsiteX6" fmla="*/ 3438854 w 12192000"/>
              <a:gd name="connsiteY6" fmla="*/ 834899 h 6858000"/>
              <a:gd name="connsiteX7" fmla="*/ 3367443 w 12192000"/>
              <a:gd name="connsiteY7" fmla="*/ 893518 h 6858000"/>
              <a:gd name="connsiteX8" fmla="*/ 3467301 w 12192000"/>
              <a:gd name="connsiteY8" fmla="*/ 953722 h 6858000"/>
              <a:gd name="connsiteX9" fmla="*/ 3889955 w 12192000"/>
              <a:gd name="connsiteY9" fmla="*/ 977486 h 6858000"/>
              <a:gd name="connsiteX10" fmla="*/ 3502135 w 12192000"/>
              <a:gd name="connsiteY10" fmla="*/ 1054062 h 6858000"/>
              <a:gd name="connsiteX11" fmla="*/ 4072832 w 12192000"/>
              <a:gd name="connsiteY11" fmla="*/ 1017622 h 6858000"/>
              <a:gd name="connsiteX12" fmla="*/ 4244099 w 12192000"/>
              <a:gd name="connsiteY12" fmla="*/ 1030825 h 6858000"/>
              <a:gd name="connsiteX13" fmla="*/ 4095475 w 12192000"/>
              <a:gd name="connsiteY13" fmla="*/ 1092084 h 6858000"/>
              <a:gd name="connsiteX14" fmla="*/ 3327386 w 12192000"/>
              <a:gd name="connsiteY14" fmla="*/ 1215660 h 6858000"/>
              <a:gd name="connsiteX15" fmla="*/ 3254813 w 12192000"/>
              <a:gd name="connsiteY15" fmla="*/ 1226749 h 6858000"/>
              <a:gd name="connsiteX16" fmla="*/ 2776427 w 12192000"/>
              <a:gd name="connsiteY16" fmla="*/ 1401552 h 6858000"/>
              <a:gd name="connsiteX17" fmla="*/ 3063226 w 12192000"/>
              <a:gd name="connsiteY17" fmla="*/ 1384124 h 6858000"/>
              <a:gd name="connsiteX18" fmla="*/ 2754945 w 12192000"/>
              <a:gd name="connsiteY18" fmla="*/ 1495025 h 6858000"/>
              <a:gd name="connsiteX19" fmla="*/ 2381061 w 12192000"/>
              <a:gd name="connsiteY19" fmla="*/ 1619658 h 6858000"/>
              <a:gd name="connsiteX20" fmla="*/ 2008336 w 12192000"/>
              <a:gd name="connsiteY20" fmla="*/ 1814527 h 6858000"/>
              <a:gd name="connsiteX21" fmla="*/ 1740695 w 12192000"/>
              <a:gd name="connsiteY21" fmla="*/ 1914337 h 6858000"/>
              <a:gd name="connsiteX22" fmla="*/ 1787720 w 12192000"/>
              <a:gd name="connsiteY22" fmla="*/ 1991970 h 6858000"/>
              <a:gd name="connsiteX23" fmla="*/ 1754048 w 12192000"/>
              <a:gd name="connsiteY23" fmla="*/ 2078049 h 6858000"/>
              <a:gd name="connsiteX24" fmla="*/ 2228951 w 12192000"/>
              <a:gd name="connsiteY24" fmla="*/ 1996721 h 6858000"/>
              <a:gd name="connsiteX25" fmla="*/ 2054781 w 12192000"/>
              <a:gd name="connsiteY25" fmla="*/ 2053228 h 6858000"/>
              <a:gd name="connsiteX26" fmla="*/ 1985693 w 12192000"/>
              <a:gd name="connsiteY26" fmla="*/ 2109207 h 6858000"/>
              <a:gd name="connsiteX27" fmla="*/ 2061168 w 12192000"/>
              <a:gd name="connsiteY27" fmla="*/ 2130859 h 6858000"/>
              <a:gd name="connsiteX28" fmla="*/ 2388026 w 12192000"/>
              <a:gd name="connsiteY28" fmla="*/ 2184726 h 6858000"/>
              <a:gd name="connsiteX29" fmla="*/ 1560719 w 12192000"/>
              <a:gd name="connsiteY29" fmla="*/ 2384876 h 6858000"/>
              <a:gd name="connsiteX30" fmla="*/ 1679734 w 12192000"/>
              <a:gd name="connsiteY30" fmla="*/ 2400191 h 6858000"/>
              <a:gd name="connsiteX31" fmla="*/ 2882089 w 12192000"/>
              <a:gd name="connsiteY31" fmla="*/ 2383292 h 6858000"/>
              <a:gd name="connsiteX32" fmla="*/ 3116638 w 12192000"/>
              <a:gd name="connsiteY32" fmla="*/ 2359528 h 6858000"/>
              <a:gd name="connsiteX33" fmla="*/ 2897765 w 12192000"/>
              <a:gd name="connsiteY33" fmla="*/ 2758243 h 6858000"/>
              <a:gd name="connsiteX34" fmla="*/ 2981367 w 12192000"/>
              <a:gd name="connsiteY34" fmla="*/ 2829008 h 6858000"/>
              <a:gd name="connsiteX35" fmla="*/ 2682955 w 12192000"/>
              <a:gd name="connsiteY35" fmla="*/ 2846436 h 6858000"/>
              <a:gd name="connsiteX36" fmla="*/ 2099485 w 12192000"/>
              <a:gd name="connsiteY36" fmla="*/ 3066653 h 6858000"/>
              <a:gd name="connsiteX37" fmla="*/ 1807460 w 12192000"/>
              <a:gd name="connsiteY37" fmla="*/ 3454808 h 6858000"/>
              <a:gd name="connsiteX38" fmla="*/ 1921251 w 12192000"/>
              <a:gd name="connsiteY38" fmla="*/ 3540889 h 6858000"/>
              <a:gd name="connsiteX39" fmla="*/ 1453313 w 12192000"/>
              <a:gd name="connsiteY39" fmla="*/ 3637002 h 6858000"/>
              <a:gd name="connsiteX40" fmla="*/ 1686122 w 12192000"/>
              <a:gd name="connsiteY40" fmla="*/ 3667634 h 6858000"/>
              <a:gd name="connsiteX41" fmla="*/ 1513692 w 12192000"/>
              <a:gd name="connsiteY41" fmla="*/ 3725196 h 6858000"/>
              <a:gd name="connsiteX42" fmla="*/ 1369711 w 12192000"/>
              <a:gd name="connsiteY42" fmla="*/ 3826063 h 6858000"/>
              <a:gd name="connsiteX43" fmla="*/ 2051298 w 12192000"/>
              <a:gd name="connsiteY43" fmla="*/ 3754242 h 6858000"/>
              <a:gd name="connsiteX44" fmla="*/ 2245207 w 12192000"/>
              <a:gd name="connsiteY44" fmla="*/ 3797018 h 6858000"/>
              <a:gd name="connsiteX45" fmla="*/ 2353192 w 12192000"/>
              <a:gd name="connsiteY45" fmla="*/ 3796489 h 6858000"/>
              <a:gd name="connsiteX46" fmla="*/ 2490207 w 12192000"/>
              <a:gd name="connsiteY46" fmla="*/ 3801242 h 6858000"/>
              <a:gd name="connsiteX47" fmla="*/ 2375835 w 12192000"/>
              <a:gd name="connsiteY47" fmla="*/ 3839794 h 6858000"/>
              <a:gd name="connsiteX48" fmla="*/ 2522138 w 12192000"/>
              <a:gd name="connsiteY48" fmla="*/ 4009841 h 6858000"/>
              <a:gd name="connsiteX49" fmla="*/ 1998466 w 12192000"/>
              <a:gd name="connsiteY49" fmla="*/ 4130778 h 6858000"/>
              <a:gd name="connsiteX50" fmla="*/ 2114580 w 12192000"/>
              <a:gd name="connsiteY50" fmla="*/ 4154543 h 6858000"/>
              <a:gd name="connsiteX51" fmla="*/ 2177862 w 12192000"/>
              <a:gd name="connsiteY51" fmla="*/ 4189925 h 6858000"/>
              <a:gd name="connsiteX52" fmla="*/ 1868419 w 12192000"/>
              <a:gd name="connsiteY52" fmla="*/ 4382153 h 6858000"/>
              <a:gd name="connsiteX53" fmla="*/ 2279460 w 12192000"/>
              <a:gd name="connsiteY53" fmla="*/ 4356805 h 6858000"/>
              <a:gd name="connsiteX54" fmla="*/ 2029817 w 12192000"/>
              <a:gd name="connsiteY54" fmla="*/ 4468235 h 6858000"/>
              <a:gd name="connsiteX55" fmla="*/ 1560137 w 12192000"/>
              <a:gd name="connsiteY55" fmla="*/ 4730172 h 6858000"/>
              <a:gd name="connsiteX56" fmla="*/ 1956664 w 12192000"/>
              <a:gd name="connsiteY56" fmla="*/ 4820477 h 6858000"/>
              <a:gd name="connsiteX57" fmla="*/ 3268168 w 12192000"/>
              <a:gd name="connsiteY57" fmla="*/ 4852692 h 6858000"/>
              <a:gd name="connsiteX58" fmla="*/ 2807197 w 12192000"/>
              <a:gd name="connsiteY58" fmla="*/ 4939300 h 6858000"/>
              <a:gd name="connsiteX59" fmla="*/ 2721272 w 12192000"/>
              <a:gd name="connsiteY59" fmla="*/ 4970458 h 6858000"/>
              <a:gd name="connsiteX60" fmla="*/ 2802552 w 12192000"/>
              <a:gd name="connsiteY60" fmla="*/ 5014291 h 6858000"/>
              <a:gd name="connsiteX61" fmla="*/ 2537812 w 12192000"/>
              <a:gd name="connsiteY61" fmla="*/ 5053898 h 6858000"/>
              <a:gd name="connsiteX62" fmla="*/ 2569744 w 12192000"/>
              <a:gd name="connsiteY62" fmla="*/ 5153182 h 6858000"/>
              <a:gd name="connsiteX63" fmla="*/ 1987436 w 12192000"/>
              <a:gd name="connsiteY63" fmla="*/ 5334320 h 6858000"/>
              <a:gd name="connsiteX64" fmla="*/ 1972921 w 12192000"/>
              <a:gd name="connsiteY64" fmla="*/ 5382376 h 6858000"/>
              <a:gd name="connsiteX65" fmla="*/ 2341001 w 12192000"/>
              <a:gd name="connsiteY65" fmla="*/ 5360725 h 6858000"/>
              <a:gd name="connsiteX66" fmla="*/ 2710822 w 12192000"/>
              <a:gd name="connsiteY66" fmla="*/ 5418816 h 6858000"/>
              <a:gd name="connsiteX67" fmla="*/ 2833903 w 12192000"/>
              <a:gd name="connsiteY67" fmla="*/ 5413007 h 6858000"/>
              <a:gd name="connsiteX68" fmla="*/ 3011556 w 12192000"/>
              <a:gd name="connsiteY68" fmla="*/ 5399276 h 6858000"/>
              <a:gd name="connsiteX69" fmla="*/ 3254233 w 12192000"/>
              <a:gd name="connsiteY69" fmla="*/ 5439412 h 6858000"/>
              <a:gd name="connsiteX70" fmla="*/ 2792101 w 12192000"/>
              <a:gd name="connsiteY70" fmla="*/ 5471625 h 6858000"/>
              <a:gd name="connsiteX71" fmla="*/ 2977303 w 12192000"/>
              <a:gd name="connsiteY71" fmla="*/ 5539751 h 6858000"/>
              <a:gd name="connsiteX72" fmla="*/ 3656566 w 12192000"/>
              <a:gd name="connsiteY72" fmla="*/ 5678642 h 6858000"/>
              <a:gd name="connsiteX73" fmla="*/ 4858340 w 12192000"/>
              <a:gd name="connsiteY73" fmla="*/ 5969625 h 6858000"/>
              <a:gd name="connsiteX74" fmla="*/ 5296668 w 12192000"/>
              <a:gd name="connsiteY74" fmla="*/ 6043559 h 6858000"/>
              <a:gd name="connsiteX75" fmla="*/ 5456323 w 12192000"/>
              <a:gd name="connsiteY75" fmla="*/ 6042502 h 6858000"/>
              <a:gd name="connsiteX76" fmla="*/ 5267058 w 12192000"/>
              <a:gd name="connsiteY76" fmla="*/ 6100066 h 6858000"/>
              <a:gd name="connsiteX77" fmla="*/ 7095266 w 12192000"/>
              <a:gd name="connsiteY77" fmla="*/ 6287541 h 6858000"/>
              <a:gd name="connsiteX78" fmla="*/ 9707235 w 12192000"/>
              <a:gd name="connsiteY78" fmla="*/ 5994446 h 6858000"/>
              <a:gd name="connsiteX79" fmla="*/ 10083442 w 12192000"/>
              <a:gd name="connsiteY79" fmla="*/ 5678642 h 6858000"/>
              <a:gd name="connsiteX80" fmla="*/ 10338892 w 12192000"/>
              <a:gd name="connsiteY80" fmla="*/ 4650957 h 6858000"/>
              <a:gd name="connsiteX81" fmla="*/ 10628013 w 12192000"/>
              <a:gd name="connsiteY81" fmla="*/ 4411198 h 6858000"/>
              <a:gd name="connsiteX82" fmla="*/ 10802766 w 12192000"/>
              <a:gd name="connsiteY82" fmla="*/ 4258050 h 6858000"/>
              <a:gd name="connsiteX83" fmla="*/ 10614662 w 12192000"/>
              <a:gd name="connsiteY83" fmla="*/ 4150318 h 6858000"/>
              <a:gd name="connsiteX84" fmla="*/ 10681427 w 12192000"/>
              <a:gd name="connsiteY84" fmla="*/ 4054203 h 6858000"/>
              <a:gd name="connsiteX85" fmla="*/ 10520029 w 12192000"/>
              <a:gd name="connsiteY85" fmla="*/ 3804411 h 6858000"/>
              <a:gd name="connsiteX86" fmla="*/ 10568798 w 12192000"/>
              <a:gd name="connsiteY86" fmla="*/ 3466426 h 6858000"/>
              <a:gd name="connsiteX87" fmla="*/ 10499709 w 12192000"/>
              <a:gd name="connsiteY87" fmla="*/ 3166465 h 6858000"/>
              <a:gd name="connsiteX88" fmla="*/ 10489840 w 12192000"/>
              <a:gd name="connsiteY88" fmla="*/ 2546475 h 6858000"/>
              <a:gd name="connsiteX89" fmla="*/ 10584471 w 12192000"/>
              <a:gd name="connsiteY89" fmla="*/ 2512148 h 6858000"/>
              <a:gd name="connsiteX90" fmla="*/ 10695942 w 12192000"/>
              <a:gd name="connsiteY90" fmla="*/ 2358471 h 6858000"/>
              <a:gd name="connsiteX91" fmla="*/ 10732516 w 12192000"/>
              <a:gd name="connsiteY91" fmla="*/ 2287706 h 6858000"/>
              <a:gd name="connsiteX92" fmla="*/ 10731357 w 12192000"/>
              <a:gd name="connsiteY92" fmla="*/ 2137725 h 6858000"/>
              <a:gd name="connsiteX93" fmla="*/ 10678525 w 12192000"/>
              <a:gd name="connsiteY93" fmla="*/ 2070656 h 6858000"/>
              <a:gd name="connsiteX94" fmla="*/ 10735999 w 12192000"/>
              <a:gd name="connsiteY94" fmla="*/ 1956587 h 6858000"/>
              <a:gd name="connsiteX95" fmla="*/ 10824246 w 12192000"/>
              <a:gd name="connsiteY95" fmla="*/ 1862584 h 6858000"/>
              <a:gd name="connsiteX96" fmla="*/ 10773156 w 12192000"/>
              <a:gd name="connsiteY96" fmla="*/ 1768054 h 6858000"/>
              <a:gd name="connsiteX97" fmla="*/ 10716261 w 12192000"/>
              <a:gd name="connsiteY97" fmla="*/ 1678278 h 6858000"/>
              <a:gd name="connsiteX98" fmla="*/ 10554864 w 12192000"/>
              <a:gd name="connsiteY98" fmla="*/ 1477599 h 6858000"/>
              <a:gd name="connsiteX99" fmla="*/ 10267483 w 12192000"/>
              <a:gd name="connsiteY99" fmla="*/ 1324977 h 6858000"/>
              <a:gd name="connsiteX100" fmla="*/ 9913337 w 12192000"/>
              <a:gd name="connsiteY100" fmla="*/ 1202458 h 6858000"/>
              <a:gd name="connsiteX101" fmla="*/ 10024805 w 12192000"/>
              <a:gd name="connsiteY101" fmla="*/ 1124827 h 6858000"/>
              <a:gd name="connsiteX102" fmla="*/ 9411726 w 12192000"/>
              <a:gd name="connsiteY102" fmla="*/ 980655 h 6858000"/>
              <a:gd name="connsiteX103" fmla="*/ 9930753 w 12192000"/>
              <a:gd name="connsiteY103" fmla="*/ 901968 h 6858000"/>
              <a:gd name="connsiteX104" fmla="*/ 9894178 w 12192000"/>
              <a:gd name="connsiteY104" fmla="*/ 871339 h 6858000"/>
              <a:gd name="connsiteX105" fmla="*/ 9858182 w 12192000"/>
              <a:gd name="connsiteY105" fmla="*/ 839125 h 6858000"/>
              <a:gd name="connsiteX106" fmla="*/ 10131050 w 12192000"/>
              <a:gd name="connsiteY106" fmla="*/ 792652 h 6858000"/>
              <a:gd name="connsiteX107" fmla="*/ 10006808 w 12192000"/>
              <a:gd name="connsiteY107" fmla="*/ 731920 h 6858000"/>
              <a:gd name="connsiteX108" fmla="*/ 10233809 w 12192000"/>
              <a:gd name="connsiteY108" fmla="*/ 710268 h 6858000"/>
              <a:gd name="connsiteX109" fmla="*/ 10267483 w 12192000"/>
              <a:gd name="connsiteY109" fmla="*/ 628940 h 6858000"/>
              <a:gd name="connsiteX110" fmla="*/ 10136275 w 12192000"/>
              <a:gd name="connsiteY110" fmla="*/ 589333 h 6858000"/>
              <a:gd name="connsiteX111" fmla="*/ 9131312 w 12192000"/>
              <a:gd name="connsiteY111" fmla="*/ 480544 h 6858000"/>
              <a:gd name="connsiteX112" fmla="*/ 7479600 w 12192000"/>
              <a:gd name="connsiteY112" fmla="*/ 454667 h 6858000"/>
              <a:gd name="connsiteX113" fmla="*/ 6724001 w 12192000"/>
              <a:gd name="connsiteY113" fmla="*/ 434021 h 6858000"/>
              <a:gd name="connsiteX114" fmla="*/ 0 w 12192000"/>
              <a:gd name="connsiteY114" fmla="*/ 0 h 6858000"/>
              <a:gd name="connsiteX115" fmla="*/ 12192000 w 12192000"/>
              <a:gd name="connsiteY115" fmla="*/ 0 h 6858000"/>
              <a:gd name="connsiteX116" fmla="*/ 12192000 w 12192000"/>
              <a:gd name="connsiteY116" fmla="*/ 6858000 h 6858000"/>
              <a:gd name="connsiteX117" fmla="*/ 0 w 12192000"/>
              <a:gd name="connsiteY11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12192000" h="6858000">
                <a:moveTo>
                  <a:pt x="6724001" y="434021"/>
                </a:moveTo>
                <a:cubicBezTo>
                  <a:pt x="6639882" y="433113"/>
                  <a:pt x="6555627" y="433147"/>
                  <a:pt x="6471155" y="434599"/>
                </a:cubicBezTo>
                <a:cubicBezTo>
                  <a:pt x="6109461" y="440937"/>
                  <a:pt x="5748349" y="439351"/>
                  <a:pt x="5384913" y="497971"/>
                </a:cubicBezTo>
                <a:cubicBezTo>
                  <a:pt x="5199132" y="528072"/>
                  <a:pt x="5005803" y="518038"/>
                  <a:pt x="4818280" y="541802"/>
                </a:cubicBezTo>
                <a:cubicBezTo>
                  <a:pt x="4532641" y="578242"/>
                  <a:pt x="4247003" y="621019"/>
                  <a:pt x="3965428" y="675942"/>
                </a:cubicBezTo>
                <a:cubicBezTo>
                  <a:pt x="3877181" y="693369"/>
                  <a:pt x="3768034" y="703930"/>
                  <a:pt x="3699528" y="770472"/>
                </a:cubicBezTo>
                <a:cubicBezTo>
                  <a:pt x="3590961" y="728224"/>
                  <a:pt x="3523617" y="807966"/>
                  <a:pt x="3438854" y="834899"/>
                </a:cubicBezTo>
                <a:cubicBezTo>
                  <a:pt x="3405761" y="845462"/>
                  <a:pt x="3362218" y="860248"/>
                  <a:pt x="3367443" y="893518"/>
                </a:cubicBezTo>
                <a:cubicBezTo>
                  <a:pt x="3372089" y="935238"/>
                  <a:pt x="3420855" y="962172"/>
                  <a:pt x="3467301" y="953722"/>
                </a:cubicBezTo>
                <a:cubicBezTo>
                  <a:pt x="3611863" y="927317"/>
                  <a:pt x="3741328" y="986464"/>
                  <a:pt x="3889955" y="977486"/>
                </a:cubicBezTo>
                <a:cubicBezTo>
                  <a:pt x="3760488" y="1002836"/>
                  <a:pt x="3631601" y="1028713"/>
                  <a:pt x="3502135" y="1054062"/>
                </a:cubicBezTo>
                <a:cubicBezTo>
                  <a:pt x="3694303" y="1074129"/>
                  <a:pt x="3883568" y="1038218"/>
                  <a:pt x="4072832" y="1017622"/>
                </a:cubicBezTo>
                <a:cubicBezTo>
                  <a:pt x="4133792" y="1011285"/>
                  <a:pt x="4228424" y="962699"/>
                  <a:pt x="4244099" y="1030825"/>
                </a:cubicBezTo>
                <a:cubicBezTo>
                  <a:pt x="4254550" y="1076242"/>
                  <a:pt x="4152951" y="1079410"/>
                  <a:pt x="4095475" y="1092084"/>
                </a:cubicBezTo>
                <a:cubicBezTo>
                  <a:pt x="3841766" y="1146479"/>
                  <a:pt x="3583994" y="1178165"/>
                  <a:pt x="3327386" y="1215660"/>
                </a:cubicBezTo>
                <a:cubicBezTo>
                  <a:pt x="3303001" y="1219357"/>
                  <a:pt x="3271070" y="1216188"/>
                  <a:pt x="3254813" y="1226749"/>
                </a:cubicBezTo>
                <a:cubicBezTo>
                  <a:pt x="3123605" y="1311774"/>
                  <a:pt x="2957563" y="1339765"/>
                  <a:pt x="2776427" y="1401552"/>
                </a:cubicBezTo>
                <a:cubicBezTo>
                  <a:pt x="2890798" y="1430598"/>
                  <a:pt x="2968012" y="1370921"/>
                  <a:pt x="3063226" y="1384124"/>
                </a:cubicBezTo>
                <a:cubicBezTo>
                  <a:pt x="2966272" y="1448024"/>
                  <a:pt x="2853641" y="1460171"/>
                  <a:pt x="2754945" y="1495025"/>
                </a:cubicBezTo>
                <a:cubicBezTo>
                  <a:pt x="2684117" y="1519846"/>
                  <a:pt x="2421119" y="1597477"/>
                  <a:pt x="2381061" y="1619658"/>
                </a:cubicBezTo>
                <a:cubicBezTo>
                  <a:pt x="2260302" y="1688311"/>
                  <a:pt x="2107033" y="1720525"/>
                  <a:pt x="2008336" y="1814527"/>
                </a:cubicBezTo>
                <a:cubicBezTo>
                  <a:pt x="1938668" y="1880540"/>
                  <a:pt x="1822554" y="1868393"/>
                  <a:pt x="1740695" y="1914337"/>
                </a:cubicBezTo>
                <a:cubicBezTo>
                  <a:pt x="1711667" y="1957642"/>
                  <a:pt x="1767982" y="1968733"/>
                  <a:pt x="1787720" y="1991970"/>
                </a:cubicBezTo>
                <a:cubicBezTo>
                  <a:pt x="1813846" y="2023126"/>
                  <a:pt x="1767401" y="2040555"/>
                  <a:pt x="1754048" y="2078049"/>
                </a:cubicBezTo>
                <a:cubicBezTo>
                  <a:pt x="1907898" y="2035802"/>
                  <a:pt x="2054781" y="2010981"/>
                  <a:pt x="2228951" y="1996721"/>
                </a:cubicBezTo>
                <a:cubicBezTo>
                  <a:pt x="2171475" y="2057452"/>
                  <a:pt x="2101807" y="2031048"/>
                  <a:pt x="2054781" y="2053228"/>
                </a:cubicBezTo>
                <a:cubicBezTo>
                  <a:pt x="2024011" y="2067487"/>
                  <a:pt x="1976984" y="2073824"/>
                  <a:pt x="1985693" y="2109207"/>
                </a:cubicBezTo>
                <a:cubicBezTo>
                  <a:pt x="1992660" y="2137196"/>
                  <a:pt x="2032140" y="2133500"/>
                  <a:pt x="2061168" y="2130859"/>
                </a:cubicBezTo>
                <a:cubicBezTo>
                  <a:pt x="2172636" y="2120825"/>
                  <a:pt x="2281202" y="2117656"/>
                  <a:pt x="2388026" y="2184726"/>
                </a:cubicBezTo>
                <a:cubicBezTo>
                  <a:pt x="2116321" y="2282425"/>
                  <a:pt x="1803977" y="2241233"/>
                  <a:pt x="1560719" y="2384876"/>
                </a:cubicBezTo>
                <a:cubicBezTo>
                  <a:pt x="1594973" y="2429237"/>
                  <a:pt x="1643739" y="2405472"/>
                  <a:pt x="1679734" y="2400191"/>
                </a:cubicBezTo>
                <a:cubicBezTo>
                  <a:pt x="1916026" y="2364279"/>
                  <a:pt x="2760170" y="2428180"/>
                  <a:pt x="2882089" y="2383292"/>
                </a:cubicBezTo>
                <a:cubicBezTo>
                  <a:pt x="2956983" y="2355830"/>
                  <a:pt x="3035941" y="2342628"/>
                  <a:pt x="3116638" y="2359528"/>
                </a:cubicBezTo>
                <a:cubicBezTo>
                  <a:pt x="3194434" y="2375898"/>
                  <a:pt x="3174696" y="2605622"/>
                  <a:pt x="2897765" y="2758243"/>
                </a:cubicBezTo>
                <a:cubicBezTo>
                  <a:pt x="2858286" y="2779895"/>
                  <a:pt x="3034779" y="2811053"/>
                  <a:pt x="2981367" y="2829008"/>
                </a:cubicBezTo>
                <a:cubicBezTo>
                  <a:pt x="2939566" y="2843267"/>
                  <a:pt x="2734626" y="2835346"/>
                  <a:pt x="2682955" y="2846436"/>
                </a:cubicBezTo>
                <a:cubicBezTo>
                  <a:pt x="2662635" y="2851188"/>
                  <a:pt x="2040267" y="3029159"/>
                  <a:pt x="2099485" y="3066653"/>
                </a:cubicBezTo>
                <a:cubicBezTo>
                  <a:pt x="2276558" y="3179139"/>
                  <a:pt x="2869897" y="3385098"/>
                  <a:pt x="1807460" y="3454808"/>
                </a:cubicBezTo>
                <a:cubicBezTo>
                  <a:pt x="1841132" y="3495472"/>
                  <a:pt x="1934024" y="3469596"/>
                  <a:pt x="1921251" y="3540889"/>
                </a:cubicBezTo>
                <a:cubicBezTo>
                  <a:pt x="1780173" y="3579440"/>
                  <a:pt x="1617035" y="3577328"/>
                  <a:pt x="1453313" y="3637002"/>
                </a:cubicBezTo>
                <a:cubicBezTo>
                  <a:pt x="1527047" y="3680307"/>
                  <a:pt x="1611808" y="3653902"/>
                  <a:pt x="1686122" y="3667634"/>
                </a:cubicBezTo>
                <a:cubicBezTo>
                  <a:pt x="1644320" y="3722027"/>
                  <a:pt x="1572330" y="3713578"/>
                  <a:pt x="1513692" y="3725196"/>
                </a:cubicBezTo>
                <a:cubicBezTo>
                  <a:pt x="1459700" y="3736286"/>
                  <a:pt x="1345329" y="3830816"/>
                  <a:pt x="1369711" y="3826063"/>
                </a:cubicBezTo>
                <a:cubicBezTo>
                  <a:pt x="1595553" y="3783815"/>
                  <a:pt x="1824877" y="3795434"/>
                  <a:pt x="2051298" y="3754242"/>
                </a:cubicBezTo>
                <a:cubicBezTo>
                  <a:pt x="2126192" y="3740511"/>
                  <a:pt x="2210955" y="3714106"/>
                  <a:pt x="2245207" y="3797018"/>
                </a:cubicBezTo>
                <a:cubicBezTo>
                  <a:pt x="2255659" y="3821310"/>
                  <a:pt x="2248109" y="3829232"/>
                  <a:pt x="2353192" y="3796489"/>
                </a:cubicBezTo>
                <a:cubicBezTo>
                  <a:pt x="2394414" y="3783815"/>
                  <a:pt x="2448988" y="3770085"/>
                  <a:pt x="2490207" y="3801242"/>
                </a:cubicBezTo>
                <a:cubicBezTo>
                  <a:pt x="2464082" y="3840321"/>
                  <a:pt x="2413572" y="3828703"/>
                  <a:pt x="2375835" y="3839794"/>
                </a:cubicBezTo>
                <a:cubicBezTo>
                  <a:pt x="2275978" y="3868311"/>
                  <a:pt x="2619094" y="3977100"/>
                  <a:pt x="2522138" y="4009841"/>
                </a:cubicBezTo>
                <a:cubicBezTo>
                  <a:pt x="2323584" y="4076912"/>
                  <a:pt x="2199343" y="4057372"/>
                  <a:pt x="1998466" y="4130778"/>
                </a:cubicBezTo>
                <a:cubicBezTo>
                  <a:pt x="2066973" y="4129192"/>
                  <a:pt x="2046072" y="4154543"/>
                  <a:pt x="2114580" y="4154543"/>
                </a:cubicBezTo>
                <a:cubicBezTo>
                  <a:pt x="2145350" y="4154543"/>
                  <a:pt x="2177862" y="4160878"/>
                  <a:pt x="2177862" y="4189925"/>
                </a:cubicBezTo>
                <a:cubicBezTo>
                  <a:pt x="2177862" y="4217385"/>
                  <a:pt x="1817330" y="4367895"/>
                  <a:pt x="1868419" y="4382153"/>
                </a:cubicBezTo>
                <a:cubicBezTo>
                  <a:pt x="2007755" y="4420704"/>
                  <a:pt x="2365385" y="4302410"/>
                  <a:pt x="2279460" y="4356805"/>
                </a:cubicBezTo>
                <a:cubicBezTo>
                  <a:pt x="2148834" y="4439716"/>
                  <a:pt x="2129094" y="4456088"/>
                  <a:pt x="2029817" y="4468235"/>
                </a:cubicBezTo>
                <a:cubicBezTo>
                  <a:pt x="1944474" y="4478796"/>
                  <a:pt x="1644320" y="4710633"/>
                  <a:pt x="1560137" y="4730172"/>
                </a:cubicBezTo>
                <a:cubicBezTo>
                  <a:pt x="1485825" y="4747072"/>
                  <a:pt x="1774947" y="4800410"/>
                  <a:pt x="1956664" y="4820477"/>
                </a:cubicBezTo>
                <a:cubicBezTo>
                  <a:pt x="2130256" y="4840017"/>
                  <a:pt x="3101544" y="4789319"/>
                  <a:pt x="3268168" y="4852692"/>
                </a:cubicBezTo>
                <a:cubicBezTo>
                  <a:pt x="3111993" y="4878041"/>
                  <a:pt x="2970336" y="4953030"/>
                  <a:pt x="2807197" y="4939300"/>
                </a:cubicBezTo>
                <a:cubicBezTo>
                  <a:pt x="2773524" y="4936660"/>
                  <a:pt x="2724756" y="4930323"/>
                  <a:pt x="2721272" y="4970458"/>
                </a:cubicBezTo>
                <a:cubicBezTo>
                  <a:pt x="2718369" y="5005313"/>
                  <a:pt x="2788038" y="4981548"/>
                  <a:pt x="2802552" y="5014291"/>
                </a:cubicBezTo>
                <a:cubicBezTo>
                  <a:pt x="2719531" y="5060235"/>
                  <a:pt x="2621415" y="5018515"/>
                  <a:pt x="2537812" y="5053898"/>
                </a:cubicBezTo>
                <a:cubicBezTo>
                  <a:pt x="2491948" y="5099314"/>
                  <a:pt x="2589483" y="5107236"/>
                  <a:pt x="2569744" y="5153182"/>
                </a:cubicBezTo>
                <a:cubicBezTo>
                  <a:pt x="2301522" y="5193845"/>
                  <a:pt x="2252174" y="5268836"/>
                  <a:pt x="1987436" y="5334320"/>
                </a:cubicBezTo>
                <a:cubicBezTo>
                  <a:pt x="1971179" y="5338545"/>
                  <a:pt x="1958407" y="5352274"/>
                  <a:pt x="1972921" y="5382376"/>
                </a:cubicBezTo>
                <a:cubicBezTo>
                  <a:pt x="2087874" y="5396107"/>
                  <a:pt x="2215599" y="5373399"/>
                  <a:pt x="2341001" y="5360725"/>
                </a:cubicBezTo>
                <a:cubicBezTo>
                  <a:pt x="2537812" y="5340129"/>
                  <a:pt x="2533748" y="5339072"/>
                  <a:pt x="2710822" y="5418816"/>
                </a:cubicBezTo>
                <a:cubicBezTo>
                  <a:pt x="2743914" y="5433602"/>
                  <a:pt x="2801390" y="5438355"/>
                  <a:pt x="2833903" y="5413007"/>
                </a:cubicBezTo>
                <a:cubicBezTo>
                  <a:pt x="2896604" y="5364422"/>
                  <a:pt x="2950016" y="5368646"/>
                  <a:pt x="3011556" y="5399276"/>
                </a:cubicBezTo>
                <a:cubicBezTo>
                  <a:pt x="3077160" y="5432547"/>
                  <a:pt x="3171793" y="5391882"/>
                  <a:pt x="3254233" y="5439412"/>
                </a:cubicBezTo>
                <a:cubicBezTo>
                  <a:pt x="3099802" y="5473739"/>
                  <a:pt x="2957563" y="5473739"/>
                  <a:pt x="2792101" y="5471625"/>
                </a:cubicBezTo>
                <a:cubicBezTo>
                  <a:pt x="2846095" y="5537639"/>
                  <a:pt x="2914601" y="5536582"/>
                  <a:pt x="2977303" y="5539751"/>
                </a:cubicBezTo>
                <a:cubicBezTo>
                  <a:pt x="3214174" y="5551898"/>
                  <a:pt x="3601411" y="5660686"/>
                  <a:pt x="3656566" y="5678642"/>
                </a:cubicBezTo>
                <a:cubicBezTo>
                  <a:pt x="4280675" y="5879847"/>
                  <a:pt x="4178497" y="5898332"/>
                  <a:pt x="4858340" y="5969625"/>
                </a:cubicBezTo>
                <a:cubicBezTo>
                  <a:pt x="5261253" y="6011873"/>
                  <a:pt x="4887368" y="6032469"/>
                  <a:pt x="5296668" y="6043559"/>
                </a:cubicBezTo>
                <a:cubicBezTo>
                  <a:pt x="5349500" y="6045143"/>
                  <a:pt x="5402911" y="6044087"/>
                  <a:pt x="5456323" y="6042502"/>
                </a:cubicBezTo>
                <a:cubicBezTo>
                  <a:pt x="5368077" y="6073134"/>
                  <a:pt x="5267058" y="6100066"/>
                  <a:pt x="5267058" y="6100066"/>
                </a:cubicBezTo>
                <a:cubicBezTo>
                  <a:pt x="5267058" y="6100066"/>
                  <a:pt x="5318728" y="6208854"/>
                  <a:pt x="7095266" y="6287541"/>
                </a:cubicBezTo>
                <a:cubicBezTo>
                  <a:pt x="7422124" y="6302329"/>
                  <a:pt x="9563254" y="6024548"/>
                  <a:pt x="9707235" y="5994446"/>
                </a:cubicBezTo>
                <a:cubicBezTo>
                  <a:pt x="9844249" y="5966984"/>
                  <a:pt x="10002164" y="5671247"/>
                  <a:pt x="10083442" y="5678642"/>
                </a:cubicBezTo>
                <a:cubicBezTo>
                  <a:pt x="10103183" y="5653293"/>
                  <a:pt x="10283158" y="5139979"/>
                  <a:pt x="10338892" y="4650957"/>
                </a:cubicBezTo>
                <a:cubicBezTo>
                  <a:pt x="10448618" y="4580718"/>
                  <a:pt x="10551960" y="4503088"/>
                  <a:pt x="10628013" y="4411198"/>
                </a:cubicBezTo>
                <a:cubicBezTo>
                  <a:pt x="10675040" y="4354692"/>
                  <a:pt x="10718003" y="4298185"/>
                  <a:pt x="10802766" y="4258050"/>
                </a:cubicBezTo>
                <a:cubicBezTo>
                  <a:pt x="10755739" y="4203128"/>
                  <a:pt x="10675040" y="4190453"/>
                  <a:pt x="10614662" y="4150318"/>
                </a:cubicBezTo>
                <a:cubicBezTo>
                  <a:pt x="10610017" y="4117046"/>
                  <a:pt x="10705811" y="4127081"/>
                  <a:pt x="10681427" y="4054203"/>
                </a:cubicBezTo>
                <a:cubicBezTo>
                  <a:pt x="10648335" y="3957032"/>
                  <a:pt x="10684328" y="3846131"/>
                  <a:pt x="10520029" y="3804411"/>
                </a:cubicBezTo>
                <a:cubicBezTo>
                  <a:pt x="10476485" y="3709881"/>
                  <a:pt x="10464294" y="3558845"/>
                  <a:pt x="10568798" y="3466426"/>
                </a:cubicBezTo>
                <a:cubicBezTo>
                  <a:pt x="10724388" y="3328592"/>
                  <a:pt x="10699424" y="3240927"/>
                  <a:pt x="10499709" y="3166465"/>
                </a:cubicBezTo>
                <a:cubicBezTo>
                  <a:pt x="10474164" y="3156958"/>
                  <a:pt x="10501452" y="2570768"/>
                  <a:pt x="10489840" y="2546475"/>
                </a:cubicBezTo>
                <a:cubicBezTo>
                  <a:pt x="10508418" y="2513205"/>
                  <a:pt x="10551960" y="2521126"/>
                  <a:pt x="10584471" y="2512148"/>
                </a:cubicBezTo>
                <a:cubicBezTo>
                  <a:pt x="10726711" y="2474125"/>
                  <a:pt x="10731357" y="2474125"/>
                  <a:pt x="10695942" y="2358471"/>
                </a:cubicBezTo>
                <a:cubicBezTo>
                  <a:pt x="10685490" y="2323616"/>
                  <a:pt x="10709874" y="2309357"/>
                  <a:pt x="10732516" y="2287706"/>
                </a:cubicBezTo>
                <a:cubicBezTo>
                  <a:pt x="10817280" y="2206905"/>
                  <a:pt x="10817860" y="2205850"/>
                  <a:pt x="10731357" y="2137725"/>
                </a:cubicBezTo>
                <a:cubicBezTo>
                  <a:pt x="10706391" y="2118185"/>
                  <a:pt x="10689555" y="2097061"/>
                  <a:pt x="10678525" y="2070656"/>
                </a:cubicBezTo>
                <a:cubicBezTo>
                  <a:pt x="10658203" y="2022599"/>
                  <a:pt x="10658784" y="1982463"/>
                  <a:pt x="10735999" y="1956587"/>
                </a:cubicBezTo>
                <a:cubicBezTo>
                  <a:pt x="10789993" y="1938104"/>
                  <a:pt x="10820762" y="1916978"/>
                  <a:pt x="10824246" y="1862584"/>
                </a:cubicBezTo>
                <a:cubicBezTo>
                  <a:pt x="10826570" y="1817166"/>
                  <a:pt x="10832955" y="1787594"/>
                  <a:pt x="10773156" y="1768054"/>
                </a:cubicBezTo>
                <a:cubicBezTo>
                  <a:pt x="10724969" y="1752211"/>
                  <a:pt x="10711036" y="1718412"/>
                  <a:pt x="10716261" y="1678278"/>
                </a:cubicBezTo>
                <a:cubicBezTo>
                  <a:pt x="10728452" y="1580050"/>
                  <a:pt x="10662849" y="1522487"/>
                  <a:pt x="10554864" y="1477599"/>
                </a:cubicBezTo>
                <a:cubicBezTo>
                  <a:pt x="10452101" y="1434822"/>
                  <a:pt x="10362116" y="1377259"/>
                  <a:pt x="10267483" y="1324977"/>
                </a:cubicBezTo>
                <a:cubicBezTo>
                  <a:pt x="10162399" y="1266887"/>
                  <a:pt x="10040481" y="1232031"/>
                  <a:pt x="9913337" y="1202458"/>
                </a:cubicBezTo>
                <a:cubicBezTo>
                  <a:pt x="9936561" y="1160210"/>
                  <a:pt x="10016678" y="1183974"/>
                  <a:pt x="10024805" y="1124827"/>
                </a:cubicBezTo>
                <a:cubicBezTo>
                  <a:pt x="9826251" y="1074658"/>
                  <a:pt x="9636408" y="999139"/>
                  <a:pt x="9411726" y="980655"/>
                </a:cubicBezTo>
                <a:cubicBezTo>
                  <a:pt x="9593444" y="990161"/>
                  <a:pt x="9758326" y="922036"/>
                  <a:pt x="9930753" y="901968"/>
                </a:cubicBezTo>
                <a:cubicBezTo>
                  <a:pt x="9947008" y="868698"/>
                  <a:pt x="9909273" y="877147"/>
                  <a:pt x="9894178" y="871339"/>
                </a:cubicBezTo>
                <a:cubicBezTo>
                  <a:pt x="9879083" y="865001"/>
                  <a:pt x="9860506" y="862889"/>
                  <a:pt x="9858182" y="839125"/>
                </a:cubicBezTo>
                <a:cubicBezTo>
                  <a:pt x="9941205" y="804798"/>
                  <a:pt x="10045126" y="827506"/>
                  <a:pt x="10131050" y="792652"/>
                </a:cubicBezTo>
                <a:cubicBezTo>
                  <a:pt x="10111891" y="741954"/>
                  <a:pt x="10037578" y="772583"/>
                  <a:pt x="10006808" y="731920"/>
                </a:cubicBezTo>
                <a:cubicBezTo>
                  <a:pt x="10086927" y="724526"/>
                  <a:pt x="10161239" y="721357"/>
                  <a:pt x="10233809" y="710268"/>
                </a:cubicBezTo>
                <a:cubicBezTo>
                  <a:pt x="10290705" y="701818"/>
                  <a:pt x="10306380" y="658513"/>
                  <a:pt x="10267483" y="628940"/>
                </a:cubicBezTo>
                <a:cubicBezTo>
                  <a:pt x="10232648" y="602536"/>
                  <a:pt x="10181559" y="600422"/>
                  <a:pt x="10136275" y="589333"/>
                </a:cubicBezTo>
                <a:cubicBezTo>
                  <a:pt x="9813479" y="512230"/>
                  <a:pt x="9474428" y="487409"/>
                  <a:pt x="9131312" y="480544"/>
                </a:cubicBezTo>
                <a:cubicBezTo>
                  <a:pt x="8580936" y="469453"/>
                  <a:pt x="8028817" y="469982"/>
                  <a:pt x="7479600" y="454667"/>
                </a:cubicBezTo>
                <a:cubicBezTo>
                  <a:pt x="7227489" y="447934"/>
                  <a:pt x="6976357" y="436744"/>
                  <a:pt x="6724001" y="43402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VIDEO-2024-07-17-13-52-55" descr="Homem de chapéu e camisa azul&#10;&#10;Descrição gerada automaticamente">
            <a:hlinkClick r:id="" action="ppaction://media"/>
            <a:extLst>
              <a:ext uri="{FF2B5EF4-FFF2-40B4-BE49-F238E27FC236}">
                <a16:creationId xmlns:a16="http://schemas.microsoft.com/office/drawing/2014/main" id="{8AE42839-3EFC-828F-FF08-23E259A771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61140" y="816150"/>
            <a:ext cx="2944660" cy="5211790"/>
          </a:xfrm>
          <a:prstGeom prst="rect">
            <a:avLst/>
          </a:prstGeom>
        </p:spPr>
      </p:pic>
      <p:sp>
        <p:nvSpPr>
          <p:cNvPr id="2" name="Textplatzhalter 15">
            <a:extLst>
              <a:ext uri="{FF2B5EF4-FFF2-40B4-BE49-F238E27FC236}">
                <a16:creationId xmlns:a16="http://schemas.microsoft.com/office/drawing/2014/main" id="{64DF53FA-6717-5434-A5EF-0758C85A5A22}"/>
              </a:ext>
            </a:extLst>
          </p:cNvPr>
          <p:cNvSpPr txBox="1">
            <a:spLocks/>
          </p:cNvSpPr>
          <p:nvPr/>
        </p:nvSpPr>
        <p:spPr>
          <a:xfrm>
            <a:off x="0" y="6360380"/>
            <a:ext cx="12192000" cy="543577"/>
          </a:xfrm>
          <a:prstGeom prst="rect">
            <a:avLst/>
          </a:prstGeom>
          <a:gradFill flip="none" rotWithShape="1">
            <a:gsLst>
              <a:gs pos="50000">
                <a:srgbClr val="FFCC00"/>
              </a:gs>
              <a:gs pos="100000">
                <a:srgbClr val="FFCC00">
                  <a:alpha val="0"/>
                </a:srgbClr>
              </a:gs>
            </a:gsLst>
            <a:lin ang="0" scaled="1"/>
            <a:tileRect/>
          </a:gradFill>
          <a:ln w="3175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5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+mj-lt"/>
              <a:buAutoNum type="arabicPeriod"/>
              <a:defRPr sz="7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de-DE" sz="100" b="0" i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Delivery"/>
              <a:ea typeface="+mn-ea"/>
              <a:cs typeface="+mn-c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3F231BF-D764-EE5C-086A-A21E9D66804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69" y="6482655"/>
            <a:ext cx="1296000" cy="195723"/>
          </a:xfrm>
          <a:prstGeom prst="rect">
            <a:avLst/>
          </a:prstGeom>
        </p:spPr>
      </p:pic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A35E5026-C0BC-D6C0-2F5E-259EDF42A7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0689" y="84121"/>
            <a:ext cx="981311" cy="61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014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DAC5B6-20CE-447F-8BA1-F2274AC7A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D22B31-BF8F-446B-9009-8A251FB17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3094406 w 12192000"/>
              <a:gd name="connsiteY0" fmla="*/ 283966 h 6858000"/>
              <a:gd name="connsiteX1" fmla="*/ 3038833 w 12192000"/>
              <a:gd name="connsiteY1" fmla="*/ 309661 h 6858000"/>
              <a:gd name="connsiteX2" fmla="*/ 3348384 w 12192000"/>
              <a:gd name="connsiteY2" fmla="*/ 406000 h 6858000"/>
              <a:gd name="connsiteX3" fmla="*/ 2864309 w 12192000"/>
              <a:gd name="connsiteY3" fmla="*/ 355295 h 6858000"/>
              <a:gd name="connsiteX4" fmla="*/ 2856039 w 12192000"/>
              <a:gd name="connsiteY4" fmla="*/ 388058 h 6858000"/>
              <a:gd name="connsiteX5" fmla="*/ 3405794 w 12192000"/>
              <a:gd name="connsiteY5" fmla="*/ 512089 h 6858000"/>
              <a:gd name="connsiteX6" fmla="*/ 3356651 w 12192000"/>
              <a:gd name="connsiteY6" fmla="*/ 531204 h 6858000"/>
              <a:gd name="connsiteX7" fmla="*/ 3064552 w 12192000"/>
              <a:gd name="connsiteY7" fmla="*/ 483228 h 6858000"/>
              <a:gd name="connsiteX8" fmla="*/ 3005765 w 12192000"/>
              <a:gd name="connsiteY8" fmla="*/ 495708 h 6858000"/>
              <a:gd name="connsiteX9" fmla="*/ 3034700 w 12192000"/>
              <a:gd name="connsiteY9" fmla="*/ 553823 h 6858000"/>
              <a:gd name="connsiteX10" fmla="*/ 3161459 w 12192000"/>
              <a:gd name="connsiteY10" fmla="*/ 576445 h 6858000"/>
              <a:gd name="connsiteX11" fmla="*/ 3358949 w 12192000"/>
              <a:gd name="connsiteY11" fmla="*/ 712961 h 6858000"/>
              <a:gd name="connsiteX12" fmla="*/ 3059960 w 12192000"/>
              <a:gd name="connsiteY12" fmla="*/ 696576 h 6858000"/>
              <a:gd name="connsiteX13" fmla="*/ 3007143 w 12192000"/>
              <a:gd name="connsiteY13" fmla="*/ 729732 h 6858000"/>
              <a:gd name="connsiteX14" fmla="*/ 2986935 w 12192000"/>
              <a:gd name="connsiteY14" fmla="*/ 772635 h 6858000"/>
              <a:gd name="connsiteX15" fmla="*/ 2871197 w 12192000"/>
              <a:gd name="connsiteY15" fmla="*/ 808127 h 6858000"/>
              <a:gd name="connsiteX16" fmla="*/ 3053071 w 12192000"/>
              <a:gd name="connsiteY16" fmla="*/ 847913 h 6858000"/>
              <a:gd name="connsiteX17" fmla="*/ 2858796 w 12192000"/>
              <a:gd name="connsiteY17" fmla="*/ 847913 h 6858000"/>
              <a:gd name="connsiteX18" fmla="*/ 2635588 w 12192000"/>
              <a:gd name="connsiteY18" fmla="*/ 820611 h 6858000"/>
              <a:gd name="connsiteX19" fmla="*/ 2397683 w 12192000"/>
              <a:gd name="connsiteY19" fmla="*/ 829190 h 6858000"/>
              <a:gd name="connsiteX20" fmla="*/ 1921874 w 12192000"/>
              <a:gd name="connsiteY20" fmla="*/ 778877 h 6858000"/>
              <a:gd name="connsiteX21" fmla="*/ 1695450 w 12192000"/>
              <a:gd name="connsiteY21" fmla="*/ 782386 h 6858000"/>
              <a:gd name="connsiteX22" fmla="*/ 2954324 w 12192000"/>
              <a:gd name="connsiteY22" fmla="*/ 1120940 h 6858000"/>
              <a:gd name="connsiteX23" fmla="*/ 2890028 w 12192000"/>
              <a:gd name="connsiteY23" fmla="*/ 1195435 h 6858000"/>
              <a:gd name="connsiteX24" fmla="*/ 3153652 w 12192000"/>
              <a:gd name="connsiteY24" fmla="*/ 1276563 h 6858000"/>
              <a:gd name="connsiteX25" fmla="*/ 3218410 w 12192000"/>
              <a:gd name="connsiteY25" fmla="*/ 1356911 h 6858000"/>
              <a:gd name="connsiteX26" fmla="*/ 3137118 w 12192000"/>
              <a:gd name="connsiteY26" fmla="*/ 1349891 h 6858000"/>
              <a:gd name="connsiteX27" fmla="*/ 3067309 w 12192000"/>
              <a:gd name="connsiteY27" fmla="*/ 1365102 h 6858000"/>
              <a:gd name="connsiteX28" fmla="*/ 3096243 w 12192000"/>
              <a:gd name="connsiteY28" fmla="*/ 1467292 h 6858000"/>
              <a:gd name="connsiteX29" fmla="*/ 3468716 w 12192000"/>
              <a:gd name="connsiteY29" fmla="*/ 1599125 h 6858000"/>
              <a:gd name="connsiteX30" fmla="*/ 3502241 w 12192000"/>
              <a:gd name="connsiteY30" fmla="*/ 1642029 h 6858000"/>
              <a:gd name="connsiteX31" fmla="*/ 3457692 w 12192000"/>
              <a:gd name="connsiteY31" fmla="*/ 1672453 h 6858000"/>
              <a:gd name="connsiteX32" fmla="*/ 3337362 w 12192000"/>
              <a:gd name="connsiteY32" fmla="*/ 1688053 h 6858000"/>
              <a:gd name="connsiteX33" fmla="*/ 3505915 w 12192000"/>
              <a:gd name="connsiteY33" fmla="*/ 1834318 h 6858000"/>
              <a:gd name="connsiteX34" fmla="*/ 3567458 w 12192000"/>
              <a:gd name="connsiteY34" fmla="*/ 1874880 h 6858000"/>
              <a:gd name="connsiteX35" fmla="*/ 3672634 w 12192000"/>
              <a:gd name="connsiteY35" fmla="*/ 1937678 h 6858000"/>
              <a:gd name="connsiteX36" fmla="*/ 3674470 w 12192000"/>
              <a:gd name="connsiteY36" fmla="*/ 1956789 h 6858000"/>
              <a:gd name="connsiteX37" fmla="*/ 3531176 w 12192000"/>
              <a:gd name="connsiteY37" fmla="*/ 2024266 h 6858000"/>
              <a:gd name="connsiteX38" fmla="*/ 3272604 w 12192000"/>
              <a:gd name="connsiteY38" fmla="*/ 2005933 h 6858000"/>
              <a:gd name="connsiteX39" fmla="*/ 3654720 w 12192000"/>
              <a:gd name="connsiteY39" fmla="*/ 2106564 h 6858000"/>
              <a:gd name="connsiteX40" fmla="*/ 2417892 w 12192000"/>
              <a:gd name="connsiteY40" fmla="*/ 1866690 h 6858000"/>
              <a:gd name="connsiteX41" fmla="*/ 2496888 w 12192000"/>
              <a:gd name="connsiteY41" fmla="*/ 1929487 h 6858000"/>
              <a:gd name="connsiteX42" fmla="*/ 2929526 w 12192000"/>
              <a:gd name="connsiteY42" fmla="*/ 2094862 h 6858000"/>
              <a:gd name="connsiteX43" fmla="*/ 3052152 w 12192000"/>
              <a:gd name="connsiteY43" fmla="*/ 2198613 h 6858000"/>
              <a:gd name="connsiteX44" fmla="*/ 3180748 w 12192000"/>
              <a:gd name="connsiteY44" fmla="*/ 2255948 h 6858000"/>
              <a:gd name="connsiteX45" fmla="*/ 3361244 w 12192000"/>
              <a:gd name="connsiteY45" fmla="*/ 2254777 h 6858000"/>
              <a:gd name="connsiteX46" fmla="*/ 3489382 w 12192000"/>
              <a:gd name="connsiteY46" fmla="*/ 2342926 h 6858000"/>
              <a:gd name="connsiteX47" fmla="*/ 3355733 w 12192000"/>
              <a:gd name="connsiteY47" fmla="*/ 2361649 h 6858000"/>
              <a:gd name="connsiteX48" fmla="*/ 3199121 w 12192000"/>
              <a:gd name="connsiteY48" fmla="*/ 2347216 h 6858000"/>
              <a:gd name="connsiteX49" fmla="*/ 2861091 w 12192000"/>
              <a:gd name="connsiteY49" fmla="*/ 2351896 h 6858000"/>
              <a:gd name="connsiteX50" fmla="*/ 2667278 w 12192000"/>
              <a:gd name="connsiteY50" fmla="*/ 2369058 h 6858000"/>
              <a:gd name="connsiteX51" fmla="*/ 2221781 w 12192000"/>
              <a:gd name="connsiteY51" fmla="*/ 2339805 h 6858000"/>
              <a:gd name="connsiteX52" fmla="*/ 2247961 w 12192000"/>
              <a:gd name="connsiteY52" fmla="*/ 2414693 h 6858000"/>
              <a:gd name="connsiteX53" fmla="*/ 2231425 w 12192000"/>
              <a:gd name="connsiteY53" fmla="*/ 2479828 h 6858000"/>
              <a:gd name="connsiteX54" fmla="*/ 2224996 w 12192000"/>
              <a:gd name="connsiteY54" fmla="*/ 2621414 h 6858000"/>
              <a:gd name="connsiteX55" fmla="*/ 2229131 w 12192000"/>
              <a:gd name="connsiteY55" fmla="*/ 2644426 h 6858000"/>
              <a:gd name="connsiteX56" fmla="*/ 2129466 w 12192000"/>
              <a:gd name="connsiteY56" fmla="*/ 2659247 h 6858000"/>
              <a:gd name="connsiteX57" fmla="*/ 2723312 w 12192000"/>
              <a:gd name="connsiteY57" fmla="*/ 2953726 h 6858000"/>
              <a:gd name="connsiteX58" fmla="*/ 2326496 w 12192000"/>
              <a:gd name="connsiteY58" fmla="*/ 2878838 h 6858000"/>
              <a:gd name="connsiteX59" fmla="*/ 2272759 w 12192000"/>
              <a:gd name="connsiteY59" fmla="*/ 3002480 h 6858000"/>
              <a:gd name="connsiteX60" fmla="*/ 2459226 w 12192000"/>
              <a:gd name="connsiteY60" fmla="*/ 3112471 h 6858000"/>
              <a:gd name="connsiteX61" fmla="*/ 2528117 w 12192000"/>
              <a:gd name="connsiteY61" fmla="*/ 3330111 h 6858000"/>
              <a:gd name="connsiteX62" fmla="*/ 2494590 w 12192000"/>
              <a:gd name="connsiteY62" fmla="*/ 3529029 h 6858000"/>
              <a:gd name="connsiteX63" fmla="*/ 2414677 w 12192000"/>
              <a:gd name="connsiteY63" fmla="*/ 3592215 h 6858000"/>
              <a:gd name="connsiteX64" fmla="*/ 2298940 w 12192000"/>
              <a:gd name="connsiteY64" fmla="*/ 3705716 h 6858000"/>
              <a:gd name="connsiteX65" fmla="*/ 2227294 w 12192000"/>
              <a:gd name="connsiteY65" fmla="*/ 3775921 h 6858000"/>
              <a:gd name="connsiteX66" fmla="*/ 1978366 w 12192000"/>
              <a:gd name="connsiteY66" fmla="*/ 3748620 h 6858000"/>
              <a:gd name="connsiteX67" fmla="*/ 2310421 w 12192000"/>
              <a:gd name="connsiteY67" fmla="*/ 3926868 h 6858000"/>
              <a:gd name="connsiteX68" fmla="*/ 2041285 w 12192000"/>
              <a:gd name="connsiteY68" fmla="*/ 3904635 h 6858000"/>
              <a:gd name="connsiteX69" fmla="*/ 1953565 w 12192000"/>
              <a:gd name="connsiteY69" fmla="*/ 3917116 h 6858000"/>
              <a:gd name="connsiteX70" fmla="*/ 2003623 w 12192000"/>
              <a:gd name="connsiteY70" fmla="*/ 3974842 h 6858000"/>
              <a:gd name="connsiteX71" fmla="*/ 2201114 w 12192000"/>
              <a:gd name="connsiteY71" fmla="*/ 4072742 h 6858000"/>
              <a:gd name="connsiteX72" fmla="*/ 2608032 w 12192000"/>
              <a:gd name="connsiteY72" fmla="*/ 4337967 h 6858000"/>
              <a:gd name="connsiteX73" fmla="*/ 2213973 w 12192000"/>
              <a:gd name="connsiteY73" fmla="*/ 4216277 h 6858000"/>
              <a:gd name="connsiteX74" fmla="*/ 2629158 w 12192000"/>
              <a:gd name="connsiteY74" fmla="*/ 4488911 h 6858000"/>
              <a:gd name="connsiteX75" fmla="*/ 2721471 w 12192000"/>
              <a:gd name="connsiteY75" fmla="*/ 4579399 h 6858000"/>
              <a:gd name="connsiteX76" fmla="*/ 2907939 w 12192000"/>
              <a:gd name="connsiteY76" fmla="*/ 4804062 h 6858000"/>
              <a:gd name="connsiteX77" fmla="*/ 2898753 w 12192000"/>
              <a:gd name="connsiteY77" fmla="*/ 4829414 h 6858000"/>
              <a:gd name="connsiteX78" fmla="*/ 2683352 w 12192000"/>
              <a:gd name="connsiteY78" fmla="*/ 4793141 h 6858000"/>
              <a:gd name="connsiteX79" fmla="*/ 2962594 w 12192000"/>
              <a:gd name="connsiteY79" fmla="*/ 4981920 h 6858000"/>
              <a:gd name="connsiteX80" fmla="*/ 3251019 w 12192000"/>
              <a:gd name="connsiteY80" fmla="*/ 5127012 h 6858000"/>
              <a:gd name="connsiteX81" fmla="*/ 3046180 w 12192000"/>
              <a:gd name="connsiteY81" fmla="*/ 5104781 h 6858000"/>
              <a:gd name="connsiteX82" fmla="*/ 2764646 w 12192000"/>
              <a:gd name="connsiteY82" fmla="*/ 5021703 h 6858000"/>
              <a:gd name="connsiteX83" fmla="*/ 2666820 w 12192000"/>
              <a:gd name="connsiteY83" fmla="*/ 5052905 h 6858000"/>
              <a:gd name="connsiteX84" fmla="*/ 2933657 w 12192000"/>
              <a:gd name="connsiteY84" fmla="*/ 5190198 h 6858000"/>
              <a:gd name="connsiteX85" fmla="*/ 3086598 w 12192000"/>
              <a:gd name="connsiteY85" fmla="*/ 5253776 h 6858000"/>
              <a:gd name="connsiteX86" fmla="*/ 3147680 w 12192000"/>
              <a:gd name="connsiteY86" fmla="*/ 5302531 h 6858000"/>
              <a:gd name="connsiteX87" fmla="*/ 3322204 w 12192000"/>
              <a:gd name="connsiteY87" fmla="*/ 5476487 h 6858000"/>
              <a:gd name="connsiteX88" fmla="*/ 3834758 w 12192000"/>
              <a:gd name="connsiteY88" fmla="*/ 5666434 h 6858000"/>
              <a:gd name="connsiteX89" fmla="*/ 4314240 w 12192000"/>
              <a:gd name="connsiteY89" fmla="*/ 5902409 h 6858000"/>
              <a:gd name="connsiteX90" fmla="*/ 4688552 w 12192000"/>
              <a:gd name="connsiteY90" fmla="*/ 6049453 h 6858000"/>
              <a:gd name="connsiteX91" fmla="*/ 5634660 w 12192000"/>
              <a:gd name="connsiteY91" fmla="*/ 6238620 h 6858000"/>
              <a:gd name="connsiteX92" fmla="*/ 9222980 w 12192000"/>
              <a:gd name="connsiteY92" fmla="*/ 4955397 h 6858000"/>
              <a:gd name="connsiteX93" fmla="*/ 9268448 w 12192000"/>
              <a:gd name="connsiteY93" fmla="*/ 4917173 h 6858000"/>
              <a:gd name="connsiteX94" fmla="*/ 9442512 w 12192000"/>
              <a:gd name="connsiteY94" fmla="*/ 4773251 h 6858000"/>
              <a:gd name="connsiteX95" fmla="*/ 9590400 w 12192000"/>
              <a:gd name="connsiteY95" fmla="*/ 4643756 h 6858000"/>
              <a:gd name="connsiteX96" fmla="*/ 9513242 w 12192000"/>
              <a:gd name="connsiteY96" fmla="*/ 4600073 h 6858000"/>
              <a:gd name="connsiteX97" fmla="*/ 9617498 w 12192000"/>
              <a:gd name="connsiteY97" fmla="*/ 4476430 h 6858000"/>
              <a:gd name="connsiteX98" fmla="*/ 9949094 w 12192000"/>
              <a:gd name="connsiteY98" fmla="*/ 4095364 h 6858000"/>
              <a:gd name="connsiteX99" fmla="*/ 10094686 w 12192000"/>
              <a:gd name="connsiteY99" fmla="*/ 4011507 h 6858000"/>
              <a:gd name="connsiteX100" fmla="*/ 10271967 w 12192000"/>
              <a:gd name="connsiteY100" fmla="*/ 3800497 h 6858000"/>
              <a:gd name="connsiteX101" fmla="*/ 10297226 w 12192000"/>
              <a:gd name="connsiteY101" fmla="*/ 3751742 h 6858000"/>
              <a:gd name="connsiteX102" fmla="*/ 10260943 w 12192000"/>
              <a:gd name="connsiteY102" fmla="*/ 3689723 h 6858000"/>
              <a:gd name="connsiteX103" fmla="*/ 10233847 w 12192000"/>
              <a:gd name="connsiteY103" fmla="*/ 3627319 h 6858000"/>
              <a:gd name="connsiteX104" fmla="*/ 10269209 w 12192000"/>
              <a:gd name="connsiteY104" fmla="*/ 3608986 h 6858000"/>
              <a:gd name="connsiteX105" fmla="*/ 10496550 w 12192000"/>
              <a:gd name="connsiteY105" fmla="*/ 3577393 h 6858000"/>
              <a:gd name="connsiteX106" fmla="*/ 10364738 w 12192000"/>
              <a:gd name="connsiteY106" fmla="*/ 3458823 h 6858000"/>
              <a:gd name="connsiteX107" fmla="*/ 10132346 w 12192000"/>
              <a:gd name="connsiteY107" fmla="*/ 3282137 h 6858000"/>
              <a:gd name="connsiteX108" fmla="*/ 10026712 w 12192000"/>
              <a:gd name="connsiteY108" fmla="*/ 3156543 h 6858000"/>
              <a:gd name="connsiteX109" fmla="*/ 10014312 w 12192000"/>
              <a:gd name="connsiteY109" fmla="*/ 3044213 h 6858000"/>
              <a:gd name="connsiteX110" fmla="*/ 9806718 w 12192000"/>
              <a:gd name="connsiteY110" fmla="*/ 2977907 h 6858000"/>
              <a:gd name="connsiteX111" fmla="*/ 10001912 w 12192000"/>
              <a:gd name="connsiteY111" fmla="*/ 2740374 h 6858000"/>
              <a:gd name="connsiteX112" fmla="*/ 10021662 w 12192000"/>
              <a:gd name="connsiteY112" fmla="*/ 2691231 h 6858000"/>
              <a:gd name="connsiteX113" fmla="*/ 9904546 w 12192000"/>
              <a:gd name="connsiteY113" fmla="*/ 2515322 h 6858000"/>
              <a:gd name="connsiteX114" fmla="*/ 9885256 w 12192000"/>
              <a:gd name="connsiteY114" fmla="*/ 2487240 h 6858000"/>
              <a:gd name="connsiteX115" fmla="*/ 9842085 w 12192000"/>
              <a:gd name="connsiteY115" fmla="*/ 2431074 h 6858000"/>
              <a:gd name="connsiteX116" fmla="*/ 9718078 w 12192000"/>
              <a:gd name="connsiteY116" fmla="*/ 2417424 h 6858000"/>
              <a:gd name="connsiteX117" fmla="*/ 9782378 w 12192000"/>
              <a:gd name="connsiteY117" fmla="*/ 2377641 h 6858000"/>
              <a:gd name="connsiteX118" fmla="*/ 9907302 w 12192000"/>
              <a:gd name="connsiteY118" fmla="*/ 2243078 h 6858000"/>
              <a:gd name="connsiteX119" fmla="*/ 9824171 w 12192000"/>
              <a:gd name="connsiteY119" fmla="*/ 2114365 h 6858000"/>
              <a:gd name="connsiteX120" fmla="*/ 9818662 w 12192000"/>
              <a:gd name="connsiteY120" fmla="*/ 2043377 h 6858000"/>
              <a:gd name="connsiteX121" fmla="*/ 9958740 w 12192000"/>
              <a:gd name="connsiteY121" fmla="*/ 1952499 h 6858000"/>
              <a:gd name="connsiteX122" fmla="*/ 10064374 w 12192000"/>
              <a:gd name="connsiteY122" fmla="*/ 1916615 h 6858000"/>
              <a:gd name="connsiteX123" fmla="*/ 10113055 w 12192000"/>
              <a:gd name="connsiteY123" fmla="*/ 1865131 h 6858000"/>
              <a:gd name="connsiteX124" fmla="*/ 10055646 w 12192000"/>
              <a:gd name="connsiteY124" fmla="*/ 1822227 h 6858000"/>
              <a:gd name="connsiteX125" fmla="*/ 9800748 w 12192000"/>
              <a:gd name="connsiteY125" fmla="*/ 1720036 h 6858000"/>
              <a:gd name="connsiteX126" fmla="*/ 9938071 w 12192000"/>
              <a:gd name="connsiteY126" fmla="*/ 1634617 h 6858000"/>
              <a:gd name="connsiteX127" fmla="*/ 9220224 w 12192000"/>
              <a:gd name="connsiteY127" fmla="*/ 1231709 h 6858000"/>
              <a:gd name="connsiteX128" fmla="*/ 9133419 w 12192000"/>
              <a:gd name="connsiteY128" fmla="*/ 1170083 h 6858000"/>
              <a:gd name="connsiteX129" fmla="*/ 8672768 w 12192000"/>
              <a:gd name="connsiteY129" fmla="*/ 1020699 h 6858000"/>
              <a:gd name="connsiteX130" fmla="*/ 8198797 w 12192000"/>
              <a:gd name="connsiteY130" fmla="*/ 915000 h 6858000"/>
              <a:gd name="connsiteX131" fmla="*/ 8528095 w 12192000"/>
              <a:gd name="connsiteY131" fmla="*/ 691898 h 6858000"/>
              <a:gd name="connsiteX132" fmla="*/ 8025190 w 12192000"/>
              <a:gd name="connsiteY132" fmla="*/ 640021 h 6858000"/>
              <a:gd name="connsiteX133" fmla="*/ 7976047 w 12192000"/>
              <a:gd name="connsiteY133" fmla="*/ 641584 h 6858000"/>
              <a:gd name="connsiteX134" fmla="*/ 6988604 w 12192000"/>
              <a:gd name="connsiteY134" fmla="*/ 607260 h 6858000"/>
              <a:gd name="connsiteX135" fmla="*/ 5573116 w 12192000"/>
              <a:gd name="connsiteY135" fmla="*/ 493368 h 6858000"/>
              <a:gd name="connsiteX136" fmla="*/ 4401503 w 12192000"/>
              <a:gd name="connsiteY136" fmla="*/ 425112 h 6858000"/>
              <a:gd name="connsiteX137" fmla="*/ 3154109 w 12192000"/>
              <a:gd name="connsiteY137" fmla="*/ 292499 h 6858000"/>
              <a:gd name="connsiteX138" fmla="*/ 3094406 w 12192000"/>
              <a:gd name="connsiteY138" fmla="*/ 283966 h 6858000"/>
              <a:gd name="connsiteX139" fmla="*/ 0 w 12192000"/>
              <a:gd name="connsiteY139" fmla="*/ 0 h 6858000"/>
              <a:gd name="connsiteX140" fmla="*/ 12192000 w 12192000"/>
              <a:gd name="connsiteY140" fmla="*/ 0 h 6858000"/>
              <a:gd name="connsiteX141" fmla="*/ 12192000 w 12192000"/>
              <a:gd name="connsiteY141" fmla="*/ 6858000 h 6858000"/>
              <a:gd name="connsiteX142" fmla="*/ 0 w 12192000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12192000" h="6858000">
                <a:moveTo>
                  <a:pt x="3094406" y="283966"/>
                </a:moveTo>
                <a:cubicBezTo>
                  <a:pt x="3074312" y="283528"/>
                  <a:pt x="3054907" y="288795"/>
                  <a:pt x="3038833" y="309661"/>
                </a:cubicBezTo>
                <a:cubicBezTo>
                  <a:pt x="3124259" y="364657"/>
                  <a:pt x="3233105" y="343983"/>
                  <a:pt x="3348384" y="406000"/>
                </a:cubicBezTo>
                <a:cubicBezTo>
                  <a:pt x="3161001" y="386497"/>
                  <a:pt x="3012653" y="370896"/>
                  <a:pt x="2864309" y="355295"/>
                </a:cubicBezTo>
                <a:cubicBezTo>
                  <a:pt x="2861553" y="366216"/>
                  <a:pt x="2858796" y="377136"/>
                  <a:pt x="2856039" y="388058"/>
                </a:cubicBezTo>
                <a:cubicBezTo>
                  <a:pt x="3045722" y="411070"/>
                  <a:pt x="3221166" y="470356"/>
                  <a:pt x="3405794" y="512089"/>
                </a:cubicBezTo>
                <a:cubicBezTo>
                  <a:pt x="3388799" y="537835"/>
                  <a:pt x="3371808" y="532763"/>
                  <a:pt x="3356651" y="531204"/>
                </a:cubicBezTo>
                <a:cubicBezTo>
                  <a:pt x="3257907" y="521062"/>
                  <a:pt x="3159164" y="510922"/>
                  <a:pt x="3064552" y="483228"/>
                </a:cubicBezTo>
                <a:cubicBezTo>
                  <a:pt x="3043427" y="476987"/>
                  <a:pt x="3017704" y="476987"/>
                  <a:pt x="3005765" y="495708"/>
                </a:cubicBezTo>
                <a:cubicBezTo>
                  <a:pt x="2988771" y="522231"/>
                  <a:pt x="3013113" y="539393"/>
                  <a:pt x="3034700" y="553823"/>
                </a:cubicBezTo>
                <a:cubicBezTo>
                  <a:pt x="3072360" y="578787"/>
                  <a:pt x="3117827" y="571767"/>
                  <a:pt x="3161459" y="576445"/>
                </a:cubicBezTo>
                <a:cubicBezTo>
                  <a:pt x="3277655" y="588537"/>
                  <a:pt x="3333228" y="626370"/>
                  <a:pt x="3358949" y="712961"/>
                </a:cubicBezTo>
                <a:cubicBezTo>
                  <a:pt x="3256987" y="677857"/>
                  <a:pt x="3158703" y="721151"/>
                  <a:pt x="3059960" y="696576"/>
                </a:cubicBezTo>
                <a:cubicBezTo>
                  <a:pt x="3034240" y="690338"/>
                  <a:pt x="2993364" y="699698"/>
                  <a:pt x="3007143" y="729732"/>
                </a:cubicBezTo>
                <a:cubicBezTo>
                  <a:pt x="3020003" y="757814"/>
                  <a:pt x="3062716" y="778096"/>
                  <a:pt x="2986935" y="772635"/>
                </a:cubicBezTo>
                <a:cubicBezTo>
                  <a:pt x="2932740" y="768735"/>
                  <a:pt x="2826647" y="800329"/>
                  <a:pt x="2871197" y="808127"/>
                </a:cubicBezTo>
                <a:cubicBezTo>
                  <a:pt x="2927228" y="817881"/>
                  <a:pt x="2981883" y="831921"/>
                  <a:pt x="3053071" y="847913"/>
                </a:cubicBezTo>
                <a:cubicBezTo>
                  <a:pt x="2974533" y="874043"/>
                  <a:pt x="2918042" y="868584"/>
                  <a:pt x="2858796" y="847913"/>
                </a:cubicBezTo>
                <a:cubicBezTo>
                  <a:pt x="2787150" y="822949"/>
                  <a:pt x="2693916" y="792528"/>
                  <a:pt x="2635588" y="820611"/>
                </a:cubicBezTo>
                <a:cubicBezTo>
                  <a:pt x="2548326" y="862734"/>
                  <a:pt x="2475760" y="836211"/>
                  <a:pt x="2397683" y="829190"/>
                </a:cubicBezTo>
                <a:cubicBezTo>
                  <a:pt x="2238775" y="814759"/>
                  <a:pt x="2081241" y="790576"/>
                  <a:pt x="1921874" y="778877"/>
                </a:cubicBezTo>
                <a:cubicBezTo>
                  <a:pt x="1858036" y="774195"/>
                  <a:pt x="1789143" y="751964"/>
                  <a:pt x="1695450" y="782386"/>
                </a:cubicBezTo>
                <a:cubicBezTo>
                  <a:pt x="2119822" y="938012"/>
                  <a:pt x="2575423" y="928262"/>
                  <a:pt x="2954324" y="1120940"/>
                </a:cubicBezTo>
                <a:cubicBezTo>
                  <a:pt x="2938251" y="1139269"/>
                  <a:pt x="2856502" y="1191535"/>
                  <a:pt x="2890028" y="1195435"/>
                </a:cubicBezTo>
                <a:cubicBezTo>
                  <a:pt x="2984178" y="1206748"/>
                  <a:pt x="3067767" y="1244971"/>
                  <a:pt x="3153652" y="1276563"/>
                </a:cubicBezTo>
                <a:cubicBezTo>
                  <a:pt x="3190855" y="1290216"/>
                  <a:pt x="3235862" y="1308157"/>
                  <a:pt x="3218410" y="1356911"/>
                </a:cubicBezTo>
                <a:cubicBezTo>
                  <a:pt x="3186719" y="1370562"/>
                  <a:pt x="3163296" y="1351451"/>
                  <a:pt x="3137118" y="1349891"/>
                </a:cubicBezTo>
                <a:cubicBezTo>
                  <a:pt x="3110480" y="1348331"/>
                  <a:pt x="3050773" y="1358471"/>
                  <a:pt x="3067309" y="1365102"/>
                </a:cubicBezTo>
                <a:cubicBezTo>
                  <a:pt x="3142629" y="1395136"/>
                  <a:pt x="3007143" y="1467292"/>
                  <a:pt x="3096243" y="1467292"/>
                </a:cubicBezTo>
                <a:cubicBezTo>
                  <a:pt x="3245506" y="1467681"/>
                  <a:pt x="3324961" y="1595613"/>
                  <a:pt x="3468716" y="1599125"/>
                </a:cubicBezTo>
                <a:cubicBezTo>
                  <a:pt x="3491677" y="1599513"/>
                  <a:pt x="3502700" y="1622137"/>
                  <a:pt x="3502241" y="1642029"/>
                </a:cubicBezTo>
                <a:cubicBezTo>
                  <a:pt x="3502241" y="1665822"/>
                  <a:pt x="3481116" y="1670112"/>
                  <a:pt x="3457692" y="1672453"/>
                </a:cubicBezTo>
                <a:cubicBezTo>
                  <a:pt x="3421868" y="1675962"/>
                  <a:pt x="3384667" y="1642029"/>
                  <a:pt x="3337362" y="1688053"/>
                </a:cubicBezTo>
                <a:cubicBezTo>
                  <a:pt x="3422329" y="1714966"/>
                  <a:pt x="3507294" y="1741878"/>
                  <a:pt x="3505915" y="1834318"/>
                </a:cubicBezTo>
                <a:cubicBezTo>
                  <a:pt x="3505457" y="1859279"/>
                  <a:pt x="3540820" y="1868640"/>
                  <a:pt x="3567458" y="1874880"/>
                </a:cubicBezTo>
                <a:cubicBezTo>
                  <a:pt x="3611549" y="1885023"/>
                  <a:pt x="3648750" y="1902965"/>
                  <a:pt x="3672634" y="1937678"/>
                </a:cubicBezTo>
                <a:cubicBezTo>
                  <a:pt x="3672172" y="1944308"/>
                  <a:pt x="3671715" y="1951329"/>
                  <a:pt x="3674470" y="1956789"/>
                </a:cubicBezTo>
                <a:cubicBezTo>
                  <a:pt x="3666664" y="2040646"/>
                  <a:pt x="3602363" y="2038306"/>
                  <a:pt x="3531176" y="2024266"/>
                </a:cubicBezTo>
                <a:cubicBezTo>
                  <a:pt x="3446211" y="2007103"/>
                  <a:pt x="3362164" y="1975900"/>
                  <a:pt x="3272604" y="2005933"/>
                </a:cubicBezTo>
                <a:cubicBezTo>
                  <a:pt x="3398905" y="2046107"/>
                  <a:pt x="3536229" y="2049228"/>
                  <a:pt x="3654720" y="2106564"/>
                </a:cubicBezTo>
                <a:cubicBezTo>
                  <a:pt x="3221166" y="2117095"/>
                  <a:pt x="2838130" y="1936116"/>
                  <a:pt x="2417892" y="1866690"/>
                </a:cubicBezTo>
                <a:cubicBezTo>
                  <a:pt x="2432130" y="1913105"/>
                  <a:pt x="2466114" y="1922465"/>
                  <a:pt x="2496888" y="1929487"/>
                </a:cubicBezTo>
                <a:cubicBezTo>
                  <a:pt x="2652123" y="1964590"/>
                  <a:pt x="2788067" y="2034408"/>
                  <a:pt x="2929526" y="2094862"/>
                </a:cubicBezTo>
                <a:cubicBezTo>
                  <a:pt x="2987851" y="2119825"/>
                  <a:pt x="3030106" y="2144789"/>
                  <a:pt x="3052152" y="2198613"/>
                </a:cubicBezTo>
                <a:cubicBezTo>
                  <a:pt x="3071903" y="2247367"/>
                  <a:pt x="3110021" y="2269990"/>
                  <a:pt x="3180748" y="2255948"/>
                </a:cubicBezTo>
                <a:cubicBezTo>
                  <a:pt x="3238157" y="2244246"/>
                  <a:pt x="3301078" y="2250487"/>
                  <a:pt x="3361244" y="2254777"/>
                </a:cubicBezTo>
                <a:cubicBezTo>
                  <a:pt x="3430596" y="2259459"/>
                  <a:pt x="3508213" y="2314455"/>
                  <a:pt x="3489382" y="2342926"/>
                </a:cubicBezTo>
                <a:cubicBezTo>
                  <a:pt x="3457233" y="2391292"/>
                  <a:pt x="3403498" y="2367110"/>
                  <a:pt x="3355733" y="2361649"/>
                </a:cubicBezTo>
                <a:cubicBezTo>
                  <a:pt x="3301537" y="2355018"/>
                  <a:pt x="3200957" y="2341367"/>
                  <a:pt x="3199121" y="2347216"/>
                </a:cubicBezTo>
                <a:cubicBezTo>
                  <a:pt x="3163754" y="2468518"/>
                  <a:pt x="2914827" y="2362819"/>
                  <a:pt x="2861091" y="2351896"/>
                </a:cubicBezTo>
                <a:cubicBezTo>
                  <a:pt x="2794038" y="2338245"/>
                  <a:pt x="2731116" y="2363208"/>
                  <a:pt x="2667278" y="2369058"/>
                </a:cubicBezTo>
                <a:cubicBezTo>
                  <a:pt x="2610328" y="2374518"/>
                  <a:pt x="2288376" y="2391292"/>
                  <a:pt x="2221781" y="2339805"/>
                </a:cubicBezTo>
                <a:cubicBezTo>
                  <a:pt x="2212595" y="2379978"/>
                  <a:pt x="2231884" y="2396361"/>
                  <a:pt x="2247961" y="2414693"/>
                </a:cubicBezTo>
                <a:cubicBezTo>
                  <a:pt x="2270465" y="2440824"/>
                  <a:pt x="2274138" y="2459157"/>
                  <a:pt x="2231425" y="2479828"/>
                </a:cubicBezTo>
                <a:cubicBezTo>
                  <a:pt x="2109717" y="2539115"/>
                  <a:pt x="2111557" y="2541065"/>
                  <a:pt x="2224996" y="2621414"/>
                </a:cubicBezTo>
                <a:cubicBezTo>
                  <a:pt x="2230509" y="2624923"/>
                  <a:pt x="2228211" y="2636624"/>
                  <a:pt x="2229131" y="2644426"/>
                </a:cubicBezTo>
                <a:cubicBezTo>
                  <a:pt x="2199276" y="2656906"/>
                  <a:pt x="2164373" y="2625703"/>
                  <a:pt x="2129466" y="2659247"/>
                </a:cubicBezTo>
                <a:cubicBezTo>
                  <a:pt x="2281487" y="2806680"/>
                  <a:pt x="2513421" y="2842953"/>
                  <a:pt x="2723312" y="2953726"/>
                </a:cubicBezTo>
                <a:cubicBezTo>
                  <a:pt x="2553377" y="2990389"/>
                  <a:pt x="2451419" y="2862456"/>
                  <a:pt x="2326496" y="2878838"/>
                </a:cubicBezTo>
                <a:cubicBezTo>
                  <a:pt x="2264036" y="2919012"/>
                  <a:pt x="2449582" y="2983367"/>
                  <a:pt x="2272759" y="3002480"/>
                </a:cubicBezTo>
                <a:cubicBezTo>
                  <a:pt x="2349461" y="3037583"/>
                  <a:pt x="2406411" y="3071905"/>
                  <a:pt x="2459226" y="3112471"/>
                </a:cubicBezTo>
                <a:cubicBezTo>
                  <a:pt x="2553377" y="3185016"/>
                  <a:pt x="2571749" y="3232602"/>
                  <a:pt x="2528117" y="3330111"/>
                </a:cubicBezTo>
                <a:cubicBezTo>
                  <a:pt x="2499642" y="3394076"/>
                  <a:pt x="2457848" y="3452973"/>
                  <a:pt x="2494590" y="3529029"/>
                </a:cubicBezTo>
                <a:cubicBezTo>
                  <a:pt x="2520308" y="3581294"/>
                  <a:pt x="2510206" y="3615617"/>
                  <a:pt x="2414677" y="3592215"/>
                </a:cubicBezTo>
                <a:cubicBezTo>
                  <a:pt x="2311799" y="3567251"/>
                  <a:pt x="2273221" y="3614057"/>
                  <a:pt x="2298940" y="3705716"/>
                </a:cubicBezTo>
                <a:cubicBezTo>
                  <a:pt x="2315473" y="3764612"/>
                  <a:pt x="2298020" y="3782553"/>
                  <a:pt x="2227294" y="3775921"/>
                </a:cubicBezTo>
                <a:cubicBezTo>
                  <a:pt x="2149215" y="3768512"/>
                  <a:pt x="2074811" y="3729898"/>
                  <a:pt x="1978366" y="3748620"/>
                </a:cubicBezTo>
                <a:cubicBezTo>
                  <a:pt x="2055522" y="3855492"/>
                  <a:pt x="2220403" y="3825068"/>
                  <a:pt x="2310421" y="3926868"/>
                </a:cubicBezTo>
                <a:cubicBezTo>
                  <a:pt x="2202950" y="3927259"/>
                  <a:pt x="2120739" y="3926868"/>
                  <a:pt x="2041285" y="3904635"/>
                </a:cubicBezTo>
                <a:cubicBezTo>
                  <a:pt x="2008216" y="3895664"/>
                  <a:pt x="1971934" y="3886305"/>
                  <a:pt x="1953565" y="3917116"/>
                </a:cubicBezTo>
                <a:cubicBezTo>
                  <a:pt x="1931978" y="3954170"/>
                  <a:pt x="1976527" y="3968211"/>
                  <a:pt x="2003623" y="3974842"/>
                </a:cubicBezTo>
                <a:cubicBezTo>
                  <a:pt x="2079866" y="3993563"/>
                  <a:pt x="2138192" y="4038028"/>
                  <a:pt x="2201114" y="4072742"/>
                </a:cubicBezTo>
                <a:cubicBezTo>
                  <a:pt x="2339356" y="4148800"/>
                  <a:pt x="2490917" y="4212375"/>
                  <a:pt x="2608032" y="4337967"/>
                </a:cubicBezTo>
                <a:cubicBezTo>
                  <a:pt x="2460606" y="4305983"/>
                  <a:pt x="2350838" y="4231487"/>
                  <a:pt x="2213973" y="4216277"/>
                </a:cubicBezTo>
                <a:cubicBezTo>
                  <a:pt x="2332467" y="4330557"/>
                  <a:pt x="2484945" y="4405834"/>
                  <a:pt x="2629158" y="4488911"/>
                </a:cubicBezTo>
                <a:cubicBezTo>
                  <a:pt x="2670494" y="4512315"/>
                  <a:pt x="2712289" y="4528306"/>
                  <a:pt x="2721471" y="4579399"/>
                </a:cubicBezTo>
                <a:cubicBezTo>
                  <a:pt x="2739385" y="4678470"/>
                  <a:pt x="2793121" y="4760378"/>
                  <a:pt x="2907939" y="4804062"/>
                </a:cubicBezTo>
                <a:cubicBezTo>
                  <a:pt x="2908859" y="4804452"/>
                  <a:pt x="2902428" y="4819274"/>
                  <a:pt x="2898753" y="4829414"/>
                </a:cubicBezTo>
                <a:cubicBezTo>
                  <a:pt x="2828485" y="4832536"/>
                  <a:pt x="2772912" y="4774028"/>
                  <a:pt x="2683352" y="4793141"/>
                </a:cubicBezTo>
                <a:cubicBezTo>
                  <a:pt x="2769239" y="4872708"/>
                  <a:pt x="2840885" y="4944087"/>
                  <a:pt x="2962594" y="4981920"/>
                </a:cubicBezTo>
                <a:cubicBezTo>
                  <a:pt x="3059960" y="5011952"/>
                  <a:pt x="3180289" y="5029503"/>
                  <a:pt x="3251019" y="5127012"/>
                </a:cubicBezTo>
                <a:cubicBezTo>
                  <a:pt x="3168808" y="5146126"/>
                  <a:pt x="3107723" y="5121944"/>
                  <a:pt x="3046180" y="5104781"/>
                </a:cubicBezTo>
                <a:cubicBezTo>
                  <a:pt x="2952030" y="5078258"/>
                  <a:pt x="2858796" y="5048226"/>
                  <a:pt x="2764646" y="5021703"/>
                </a:cubicBezTo>
                <a:cubicBezTo>
                  <a:pt x="2728821" y="5011563"/>
                  <a:pt x="2689782" y="5004540"/>
                  <a:pt x="2666820" y="5052905"/>
                </a:cubicBezTo>
                <a:cubicBezTo>
                  <a:pt x="2786691" y="5063047"/>
                  <a:pt x="2858337" y="5128575"/>
                  <a:pt x="2933657" y="5190198"/>
                </a:cubicBezTo>
                <a:cubicBezTo>
                  <a:pt x="2975911" y="5224912"/>
                  <a:pt x="3010358" y="5271328"/>
                  <a:pt x="3086598" y="5253776"/>
                </a:cubicBezTo>
                <a:cubicBezTo>
                  <a:pt x="3126554" y="5244415"/>
                  <a:pt x="3151814" y="5270547"/>
                  <a:pt x="3147680" y="5302531"/>
                </a:cubicBezTo>
                <a:cubicBezTo>
                  <a:pt x="3132525" y="5415251"/>
                  <a:pt x="3225759" y="5454645"/>
                  <a:pt x="3322204" y="5476487"/>
                </a:cubicBezTo>
                <a:cubicBezTo>
                  <a:pt x="3504998" y="5517440"/>
                  <a:pt x="3657018" y="5613779"/>
                  <a:pt x="3834758" y="5666434"/>
                </a:cubicBezTo>
                <a:cubicBezTo>
                  <a:pt x="4007445" y="5717529"/>
                  <a:pt x="4141095" y="5838830"/>
                  <a:pt x="4314240" y="5902409"/>
                </a:cubicBezTo>
                <a:cubicBezTo>
                  <a:pt x="4439624" y="5948433"/>
                  <a:pt x="4559494" y="6007718"/>
                  <a:pt x="4688552" y="6049453"/>
                </a:cubicBezTo>
                <a:cubicBezTo>
                  <a:pt x="4993968" y="6148131"/>
                  <a:pt x="5305360" y="6227308"/>
                  <a:pt x="5634660" y="6238620"/>
                </a:cubicBezTo>
                <a:cubicBezTo>
                  <a:pt x="5906549" y="6247590"/>
                  <a:pt x="8264931" y="6239010"/>
                  <a:pt x="9222980" y="4955397"/>
                </a:cubicBezTo>
                <a:cubicBezTo>
                  <a:pt x="9241350" y="4949155"/>
                  <a:pt x="9262017" y="4932775"/>
                  <a:pt x="9268448" y="4917173"/>
                </a:cubicBezTo>
                <a:cubicBezTo>
                  <a:pt x="9299220" y="4844235"/>
                  <a:pt x="9374540" y="4812644"/>
                  <a:pt x="9442512" y="4773251"/>
                </a:cubicBezTo>
                <a:cubicBezTo>
                  <a:pt x="9502220" y="4738536"/>
                  <a:pt x="9565600" y="4702263"/>
                  <a:pt x="9590400" y="4643756"/>
                </a:cubicBezTo>
                <a:cubicBezTo>
                  <a:pt x="9623008" y="4565749"/>
                  <a:pt x="9530236" y="4629716"/>
                  <a:pt x="9513242" y="4600073"/>
                </a:cubicBezTo>
                <a:cubicBezTo>
                  <a:pt x="9548605" y="4559509"/>
                  <a:pt x="9603261" y="4522454"/>
                  <a:pt x="9617498" y="4476430"/>
                </a:cubicBezTo>
                <a:cubicBezTo>
                  <a:pt x="9669394" y="4310276"/>
                  <a:pt x="9781460" y="4189364"/>
                  <a:pt x="9949094" y="4095364"/>
                </a:cubicBezTo>
                <a:cubicBezTo>
                  <a:pt x="9997318" y="4068452"/>
                  <a:pt x="10029007" y="4019306"/>
                  <a:pt x="10094686" y="4011507"/>
                </a:cubicBezTo>
                <a:cubicBezTo>
                  <a:pt x="10240735" y="3994345"/>
                  <a:pt x="10194808" y="3860171"/>
                  <a:pt x="10271967" y="3800497"/>
                </a:cubicBezTo>
                <a:cubicBezTo>
                  <a:pt x="10286662" y="3789184"/>
                  <a:pt x="10299980" y="3766953"/>
                  <a:pt x="10297226" y="3751742"/>
                </a:cubicBezTo>
                <a:cubicBezTo>
                  <a:pt x="10293091" y="3729898"/>
                  <a:pt x="10275639" y="3709227"/>
                  <a:pt x="10260943" y="3689723"/>
                </a:cubicBezTo>
                <a:cubicBezTo>
                  <a:pt x="10245786" y="3670222"/>
                  <a:pt x="10222825" y="3653061"/>
                  <a:pt x="10233847" y="3627319"/>
                </a:cubicBezTo>
                <a:cubicBezTo>
                  <a:pt x="10238437" y="3616788"/>
                  <a:pt x="10235225" y="3580125"/>
                  <a:pt x="10269209" y="3608986"/>
                </a:cubicBezTo>
                <a:cubicBezTo>
                  <a:pt x="10362443" y="3688165"/>
                  <a:pt x="10416637" y="3613279"/>
                  <a:pt x="10496550" y="3577393"/>
                </a:cubicBezTo>
                <a:cubicBezTo>
                  <a:pt x="10432253" y="3540340"/>
                  <a:pt x="10374383" y="3514208"/>
                  <a:pt x="10364738" y="3458823"/>
                </a:cubicBezTo>
                <a:cubicBezTo>
                  <a:pt x="10344991" y="3344542"/>
                  <a:pt x="10260485" y="3292277"/>
                  <a:pt x="10132346" y="3282137"/>
                </a:cubicBezTo>
                <a:cubicBezTo>
                  <a:pt x="10179650" y="3171757"/>
                  <a:pt x="10179650" y="3171757"/>
                  <a:pt x="10026712" y="3156543"/>
                </a:cubicBezTo>
                <a:cubicBezTo>
                  <a:pt x="10085499" y="3086337"/>
                  <a:pt x="10085499" y="3068396"/>
                  <a:pt x="10014312" y="3044213"/>
                </a:cubicBezTo>
                <a:cubicBezTo>
                  <a:pt x="9945880" y="3021201"/>
                  <a:pt x="9870100" y="3013401"/>
                  <a:pt x="9806718" y="2977907"/>
                </a:cubicBezTo>
                <a:cubicBezTo>
                  <a:pt x="9865047" y="2888199"/>
                  <a:pt x="9881580" y="2784060"/>
                  <a:pt x="10001912" y="2740374"/>
                </a:cubicBezTo>
                <a:cubicBezTo>
                  <a:pt x="10020741" y="2733743"/>
                  <a:pt x="10033600" y="2706830"/>
                  <a:pt x="10021662" y="2691231"/>
                </a:cubicBezTo>
                <a:cubicBezTo>
                  <a:pt x="9978030" y="2634675"/>
                  <a:pt x="10040492" y="2527414"/>
                  <a:pt x="9904546" y="2515322"/>
                </a:cubicBezTo>
                <a:cubicBezTo>
                  <a:pt x="9887552" y="2514152"/>
                  <a:pt x="9871936" y="2502450"/>
                  <a:pt x="9885256" y="2487240"/>
                </a:cubicBezTo>
                <a:cubicBezTo>
                  <a:pt x="9931184" y="2434196"/>
                  <a:pt x="9875611" y="2437706"/>
                  <a:pt x="9842085" y="2431074"/>
                </a:cubicBezTo>
                <a:cubicBezTo>
                  <a:pt x="9801668" y="2422884"/>
                  <a:pt x="9755740" y="2446287"/>
                  <a:pt x="9718078" y="2417424"/>
                </a:cubicBezTo>
                <a:cubicBezTo>
                  <a:pt x="9726806" y="2386999"/>
                  <a:pt x="9759413" y="2387390"/>
                  <a:pt x="9782378" y="2377641"/>
                </a:cubicBezTo>
                <a:cubicBezTo>
                  <a:pt x="9849430" y="2349558"/>
                  <a:pt x="9904086" y="2316013"/>
                  <a:pt x="9907302" y="2243078"/>
                </a:cubicBezTo>
                <a:cubicBezTo>
                  <a:pt x="9909596" y="2184182"/>
                  <a:pt x="9916946" y="2132305"/>
                  <a:pt x="9824171" y="2114365"/>
                </a:cubicBezTo>
                <a:cubicBezTo>
                  <a:pt x="9785593" y="2106953"/>
                  <a:pt x="9796616" y="2064440"/>
                  <a:pt x="9818662" y="2043377"/>
                </a:cubicBezTo>
                <a:cubicBezTo>
                  <a:pt x="9858160" y="2005933"/>
                  <a:pt x="9890766" y="1956008"/>
                  <a:pt x="9958740" y="1952499"/>
                </a:cubicBezTo>
                <a:cubicBezTo>
                  <a:pt x="10000075" y="1950158"/>
                  <a:pt x="10031764" y="1934556"/>
                  <a:pt x="10064374" y="1916615"/>
                </a:cubicBezTo>
                <a:cubicBezTo>
                  <a:pt x="10087795" y="1903743"/>
                  <a:pt x="10115810" y="1892823"/>
                  <a:pt x="10113055" y="1865131"/>
                </a:cubicBezTo>
                <a:cubicBezTo>
                  <a:pt x="10110302" y="1838607"/>
                  <a:pt x="10083203" y="1827686"/>
                  <a:pt x="10055646" y="1822227"/>
                </a:cubicBezTo>
                <a:cubicBezTo>
                  <a:pt x="9963792" y="1804675"/>
                  <a:pt x="9877448" y="1778933"/>
                  <a:pt x="9800748" y="1720036"/>
                </a:cubicBezTo>
                <a:cubicBezTo>
                  <a:pt x="9851726" y="1688834"/>
                  <a:pt x="9900410" y="1666211"/>
                  <a:pt x="9938071" y="1634617"/>
                </a:cubicBezTo>
                <a:cubicBezTo>
                  <a:pt x="10029007" y="1558172"/>
                  <a:pt x="9258802" y="1317517"/>
                  <a:pt x="9220224" y="1231709"/>
                </a:cubicBezTo>
                <a:cubicBezTo>
                  <a:pt x="9208284" y="1205187"/>
                  <a:pt x="9167410" y="1177883"/>
                  <a:pt x="9133419" y="1170083"/>
                </a:cubicBezTo>
                <a:cubicBezTo>
                  <a:pt x="8974052" y="1133420"/>
                  <a:pt x="8835810" y="1051123"/>
                  <a:pt x="8672768" y="1020699"/>
                </a:cubicBezTo>
                <a:cubicBezTo>
                  <a:pt x="8518912" y="991837"/>
                  <a:pt x="8367350" y="953222"/>
                  <a:pt x="8198797" y="915000"/>
                </a:cubicBezTo>
                <a:cubicBezTo>
                  <a:pt x="8302134" y="819048"/>
                  <a:pt x="8485382" y="830361"/>
                  <a:pt x="8528095" y="691898"/>
                </a:cubicBezTo>
                <a:cubicBezTo>
                  <a:pt x="8361379" y="656013"/>
                  <a:pt x="8185937" y="696968"/>
                  <a:pt x="8025190" y="640021"/>
                </a:cubicBezTo>
                <a:cubicBezTo>
                  <a:pt x="8011411" y="634954"/>
                  <a:pt x="7992579" y="640021"/>
                  <a:pt x="7976047" y="641584"/>
                </a:cubicBezTo>
                <a:cubicBezTo>
                  <a:pt x="7644909" y="672005"/>
                  <a:pt x="7315149" y="645484"/>
                  <a:pt x="6988604" y="607260"/>
                </a:cubicBezTo>
                <a:cubicBezTo>
                  <a:pt x="6518305" y="552656"/>
                  <a:pt x="6046170" y="517941"/>
                  <a:pt x="5573116" y="493368"/>
                </a:cubicBezTo>
                <a:cubicBezTo>
                  <a:pt x="5182272" y="473086"/>
                  <a:pt x="4790511" y="464116"/>
                  <a:pt x="4401503" y="425112"/>
                </a:cubicBezTo>
                <a:cubicBezTo>
                  <a:pt x="3985401" y="383379"/>
                  <a:pt x="3569756" y="336184"/>
                  <a:pt x="3154109" y="292499"/>
                </a:cubicBezTo>
                <a:cubicBezTo>
                  <a:pt x="3135280" y="290549"/>
                  <a:pt x="3114499" y="284406"/>
                  <a:pt x="3094406" y="283966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2287a5f0-3366-42e9-ba61-ba8d0edb7730">
            <a:hlinkClick r:id="" action="ppaction://media"/>
            <a:extLst>
              <a:ext uri="{FF2B5EF4-FFF2-40B4-BE49-F238E27FC236}">
                <a16:creationId xmlns:a16="http://schemas.microsoft.com/office/drawing/2014/main" id="{983C5385-1A40-1EE4-E0F1-BEBEBD574F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35294" y="454609"/>
            <a:ext cx="3425138" cy="5451163"/>
          </a:xfrm>
          <a:prstGeom prst="rect">
            <a:avLst/>
          </a:prstGeom>
        </p:spPr>
      </p:pic>
      <p:sp>
        <p:nvSpPr>
          <p:cNvPr id="2" name="Textplatzhalter 15">
            <a:extLst>
              <a:ext uri="{FF2B5EF4-FFF2-40B4-BE49-F238E27FC236}">
                <a16:creationId xmlns:a16="http://schemas.microsoft.com/office/drawing/2014/main" id="{64DF53FA-6717-5434-A5EF-0758C85A5A22}"/>
              </a:ext>
            </a:extLst>
          </p:cNvPr>
          <p:cNvSpPr txBox="1">
            <a:spLocks/>
          </p:cNvSpPr>
          <p:nvPr/>
        </p:nvSpPr>
        <p:spPr>
          <a:xfrm>
            <a:off x="0" y="6360380"/>
            <a:ext cx="12192000" cy="543577"/>
          </a:xfrm>
          <a:prstGeom prst="rect">
            <a:avLst/>
          </a:prstGeom>
          <a:gradFill flip="none" rotWithShape="1">
            <a:gsLst>
              <a:gs pos="50000">
                <a:srgbClr val="FFCC00"/>
              </a:gs>
              <a:gs pos="100000">
                <a:srgbClr val="FFCC00">
                  <a:alpha val="0"/>
                </a:srgbClr>
              </a:gs>
            </a:gsLst>
            <a:lin ang="0" scaled="1"/>
            <a:tileRect/>
          </a:gradFill>
          <a:ln w="3175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lvl1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Arial" panose="020B0604020202020204" pitchFamily="34" charset="0"/>
              <a:buChar char="•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lang="en-US" sz="135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lang="en-US"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50" b="1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80000" indent="-180000" algn="l" defTabSz="6858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>
                <a:schemeClr val="accent4"/>
              </a:buClr>
              <a:buFont typeface="+mj-lt"/>
              <a:buAutoNum type="arabicPeriod"/>
              <a:defRPr sz="7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de-DE" sz="100" b="0" i="0" u="none" strike="noStrike" kern="1200" cap="none" spc="0" normalizeH="0" baseline="0" noProof="0" dirty="0">
              <a:ln>
                <a:noFill/>
              </a:ln>
              <a:solidFill>
                <a:srgbClr val="FFCC00"/>
              </a:solidFill>
              <a:effectLst/>
              <a:uLnTx/>
              <a:uFillTx/>
              <a:latin typeface="Delivery"/>
              <a:ea typeface="+mn-ea"/>
              <a:cs typeface="+mn-cs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3F231BF-D764-EE5C-086A-A21E9D66804F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69" y="6482655"/>
            <a:ext cx="1296000" cy="195723"/>
          </a:xfrm>
          <a:prstGeom prst="rect">
            <a:avLst/>
          </a:prstGeom>
        </p:spPr>
      </p:pic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A35E5026-C0BC-D6C0-2F5E-259EDF42A7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0689" y="84121"/>
            <a:ext cx="981311" cy="61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950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9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13</Words>
  <Application>Microsoft Office PowerPoint</Application>
  <PresentationFormat>Widescreen</PresentationFormat>
  <Paragraphs>7</Paragraphs>
  <Slides>6</Slides>
  <Notes>6</Notes>
  <HiddenSlides>0</HiddenSlides>
  <MMClips>3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Delivery</vt:lpstr>
      <vt:lpstr>Delivery Cd Black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Deutsche Post DHL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Paulo Marcos Araujo Da Rocha (DHL Supply Chain)</dc:creator>
  <cp:lastModifiedBy>Paulo Marcos Araujo Da Rocha (DHL Supply Chain)</cp:lastModifiedBy>
  <cp:revision>12</cp:revision>
  <dcterms:created xsi:type="dcterms:W3CDTF">2024-05-28T19:49:54Z</dcterms:created>
  <dcterms:modified xsi:type="dcterms:W3CDTF">2024-07-17T18:03:25Z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36915f3-2f02-4945-8997-f2963298db46_Enabled">
    <vt:lpwstr>true</vt:lpwstr>
  </property>
  <property fmtid="{D5CDD505-2E9C-101B-9397-08002B2CF9AE}" pid="3" name="MSIP_Label_736915f3-2f02-4945-8997-f2963298db46_SetDate">
    <vt:lpwstr>2024-05-30T20:23:26Z</vt:lpwstr>
  </property>
  <property fmtid="{D5CDD505-2E9C-101B-9397-08002B2CF9AE}" pid="4" name="MSIP_Label_736915f3-2f02-4945-8997-f2963298db46_Method">
    <vt:lpwstr>Standard</vt:lpwstr>
  </property>
  <property fmtid="{D5CDD505-2E9C-101B-9397-08002B2CF9AE}" pid="5" name="MSIP_Label_736915f3-2f02-4945-8997-f2963298db46_Name">
    <vt:lpwstr>Internal</vt:lpwstr>
  </property>
  <property fmtid="{D5CDD505-2E9C-101B-9397-08002B2CF9AE}" pid="6" name="MSIP_Label_736915f3-2f02-4945-8997-f2963298db46_SiteId">
    <vt:lpwstr>cd99fef8-1cd3-4a2a-9bdf-15531181d65e</vt:lpwstr>
  </property>
  <property fmtid="{D5CDD505-2E9C-101B-9397-08002B2CF9AE}" pid="7" name="MSIP_Label_736915f3-2f02-4945-8997-f2963298db46_ActionId">
    <vt:lpwstr>ab08c53f-a0a4-43c7-b19c-945f6222ee35</vt:lpwstr>
  </property>
  <property fmtid="{D5CDD505-2E9C-101B-9397-08002B2CF9AE}" pid="8" name="MSIP_Label_736915f3-2f02-4945-8997-f2963298db46_ContentBits">
    <vt:lpwstr>1</vt:lpwstr>
  </property>
  <property fmtid="{D5CDD505-2E9C-101B-9397-08002B2CF9AE}" pid="9" name="ClassificationContentMarkingHeaderLocations">
    <vt:lpwstr>Tema do Office:8</vt:lpwstr>
  </property>
  <property fmtid="{D5CDD505-2E9C-101B-9397-08002B2CF9AE}" pid="10" name="ClassificationContentMarkingHeaderText">
    <vt:lpwstr>FOR INTERNAL USE</vt:lpwstr>
  </property>
</Properties>
</file>

<file path=docProps/thumbnail.jpeg>
</file>